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7" r:id="rId3"/>
    <p:sldId id="295" r:id="rId4"/>
    <p:sldId id="302" r:id="rId5"/>
    <p:sldId id="304" r:id="rId6"/>
    <p:sldId id="305" r:id="rId7"/>
    <p:sldId id="294" r:id="rId8"/>
    <p:sldId id="300" r:id="rId9"/>
    <p:sldId id="289" r:id="rId10"/>
    <p:sldId id="299" r:id="rId11"/>
    <p:sldId id="291" r:id="rId12"/>
    <p:sldId id="296" r:id="rId13"/>
    <p:sldId id="283" r:id="rId14"/>
    <p:sldId id="288" r:id="rId15"/>
    <p:sldId id="273" r:id="rId16"/>
    <p:sldId id="274" r:id="rId17"/>
    <p:sldId id="275" r:id="rId18"/>
    <p:sldId id="276" r:id="rId19"/>
    <p:sldId id="278"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7B1"/>
    <a:srgbClr val="222A49"/>
    <a:srgbClr val="524E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E2238F-9806-4C4A-964D-052B79C4E63B}" v="2939" dt="2021-06-16T22:20:43.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20093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EA6CD3E-B110-4C64-8D9B-B749A68F6EA8}" type="slidenum">
              <a:rPr lang="ru-RU" smtClean="0"/>
              <a:t>17</a:t>
            </a:fld>
            <a:endParaRPr lang="ru-RU"/>
          </a:p>
        </p:txBody>
      </p:sp>
    </p:spTree>
    <p:extLst>
      <p:ext uri="{BB962C8B-B14F-4D97-AF65-F5344CB8AC3E}">
        <p14:creationId xmlns:p14="http://schemas.microsoft.com/office/powerpoint/2010/main" val="1290258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787021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18281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835005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6/16/2021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6/16/2021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6/16/2021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6/16/2021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6/16/2021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lides.sage-fox.com/" TargetMode="Externa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6/16/2021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7"/>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lides.sage-fox.com/" TargetMode="Externa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lides.sage-fox.com/" TargetMode="External"/><Relationship Id="rId5" Type="http://schemas.openxmlformats.org/officeDocument/2006/relationships/image" Target="../media/image23.jp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27.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lides.sage-fox.com/"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hyperlink" Target="http://slides.sage-fox.com/" TargetMode="External"/><Relationship Id="rId7" Type="http://schemas.openxmlformats.org/officeDocument/2006/relationships/image" Target="../media/image9.webp"/><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2.png"/><Relationship Id="rId9" Type="http://schemas.openxmlformats.org/officeDocument/2006/relationships/image" Target="../media/image11.web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14.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riotgames.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hyperlink" Target="http://slides.sage-fox.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lides.sage-fox.com/"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761049" y="1118662"/>
            <a:ext cx="6883556" cy="1354310"/>
            <a:chOff x="3341511" y="258228"/>
            <a:chExt cx="5508978" cy="804046"/>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err="1">
                  <a:solidFill>
                    <a:schemeClr val="bg1"/>
                  </a:solidFill>
                  <a:latin typeface="Candara" panose="020E0502030303020204" pitchFamily="34" charset="0"/>
                </a:rPr>
                <a:t>LoLCompanion</a:t>
              </a:r>
              <a:endParaRPr lang="en-US" sz="4400" b="1" dirty="0">
                <a:solidFill>
                  <a:schemeClr val="bg1"/>
                </a:solidFill>
                <a:latin typeface="Candara" panose="020E0502030303020204" pitchFamily="34" charset="0"/>
              </a:endParaRPr>
            </a:p>
          </p:txBody>
        </p:sp>
        <p:sp>
          <p:nvSpPr>
            <p:cNvPr id="8" name="TextBox 7"/>
            <p:cNvSpPr txBox="1"/>
            <p:nvPr/>
          </p:nvSpPr>
          <p:spPr>
            <a:xfrm>
              <a:off x="4030132" y="843004"/>
              <a:ext cx="4143023" cy="219270"/>
            </a:xfrm>
            <a:prstGeom prst="rect">
              <a:avLst/>
            </a:prstGeom>
            <a:noFill/>
          </p:spPr>
          <p:txBody>
            <a:bodyPr wrap="square" lIns="91440" tIns="45720" rIns="91440" bIns="45720" rtlCol="0" anchor="t">
              <a:spAutoFit/>
            </a:bodyPr>
            <a:lstStyle/>
            <a:p>
              <a:pPr algn="ctr"/>
              <a:r>
                <a:rPr lang="en-US" dirty="0">
                  <a:solidFill>
                    <a:schemeClr val="bg1">
                      <a:lumMod val="85000"/>
                    </a:schemeClr>
                  </a:solidFill>
                  <a:latin typeface="Candara"/>
                </a:rPr>
                <a:t>Tim: </a:t>
              </a:r>
              <a:r>
                <a:rPr lang="en-US" dirty="0" err="1">
                  <a:solidFill>
                    <a:schemeClr val="bg1">
                      <a:lumMod val="85000"/>
                    </a:schemeClr>
                  </a:solidFill>
                  <a:latin typeface="Candara"/>
                </a:rPr>
                <a:t>NoodlSoft</a:t>
              </a:r>
            </a:p>
          </p:txBody>
        </p:sp>
      </p:grpSp>
      <p:sp>
        <p:nvSpPr>
          <p:cNvPr id="10" name="Freeform 9"/>
          <p:cNvSpPr>
            <a:spLocks noChangeAspect="1"/>
          </p:cNvSpPr>
          <p:nvPr/>
        </p:nvSpPr>
        <p:spPr>
          <a:xfrm>
            <a:off x="0" y="1118662"/>
            <a:ext cx="5291049" cy="914400"/>
          </a:xfrm>
          <a:custGeom>
            <a:avLst/>
            <a:gdLst>
              <a:gd name="connsiteX0" fmla="*/ 0 w 5108222"/>
              <a:gd name="connsiteY0" fmla="*/ 0 h 914400"/>
              <a:gd name="connsiteX1" fmla="*/ 4651022 w 5108222"/>
              <a:gd name="connsiteY1" fmla="*/ 0 h 914400"/>
              <a:gd name="connsiteX2" fmla="*/ 5108222 w 5108222"/>
              <a:gd name="connsiteY2" fmla="*/ 457200 h 914400"/>
              <a:gd name="connsiteX3" fmla="*/ 4651022 w 5108222"/>
              <a:gd name="connsiteY3" fmla="*/ 914400 h 914400"/>
              <a:gd name="connsiteX4" fmla="*/ 0 w 5108222"/>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222" h="914400">
                <a:moveTo>
                  <a:pt x="0" y="0"/>
                </a:moveTo>
                <a:lnTo>
                  <a:pt x="4651022" y="0"/>
                </a:lnTo>
                <a:cubicBezTo>
                  <a:pt x="4903527" y="0"/>
                  <a:pt x="5108222" y="204695"/>
                  <a:pt x="5108222" y="457200"/>
                </a:cubicBezTo>
                <a:cubicBezTo>
                  <a:pt x="5108222" y="709705"/>
                  <a:pt x="4903527" y="914400"/>
                  <a:pt x="4651022" y="914400"/>
                </a:cubicBezTo>
                <a:lnTo>
                  <a:pt x="0" y="914400"/>
                </a:lnTo>
                <a:close/>
              </a:path>
            </a:pathLst>
          </a:custGeom>
          <a:solidFill>
            <a:srgbClr val="8397B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9DB08CD-C47E-4859-A6BE-CC7D34AC4A32}"/>
              </a:ext>
            </a:extLst>
          </p:cNvPr>
          <p:cNvSpPr txBox="1"/>
          <p:nvPr/>
        </p:nvSpPr>
        <p:spPr>
          <a:xfrm>
            <a:off x="-718617" y="5326147"/>
            <a:ext cx="4143023" cy="1446550"/>
          </a:xfrm>
          <a:prstGeom prst="rect">
            <a:avLst/>
          </a:prstGeom>
          <a:noFill/>
        </p:spPr>
        <p:txBody>
          <a:bodyPr wrap="square" rtlCol="0">
            <a:spAutoFit/>
          </a:bodyPr>
          <a:lstStyle/>
          <a:p>
            <a:pPr algn="ctr"/>
            <a:r>
              <a:rPr lang="en-US" sz="2400" b="1" dirty="0" err="1">
                <a:solidFill>
                  <a:schemeClr val="bg1">
                    <a:lumMod val="85000"/>
                  </a:schemeClr>
                </a:solidFill>
                <a:latin typeface="Candara" panose="020E0502030303020204" pitchFamily="34" charset="0"/>
              </a:rPr>
              <a:t>Autori</a:t>
            </a:r>
            <a:r>
              <a:rPr lang="en-US" sz="2400" b="1" dirty="0">
                <a:solidFill>
                  <a:schemeClr val="bg1">
                    <a:lumMod val="85000"/>
                  </a:schemeClr>
                </a:solidFill>
                <a:latin typeface="Candara" panose="020E0502030303020204" pitchFamily="34" charset="0"/>
              </a:rPr>
              <a:t>: </a:t>
            </a:r>
            <a:endParaRPr lang="sr-Latn-ME" sz="2400" b="1"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Andrej </a:t>
            </a:r>
            <a:r>
              <a:rPr lang="en-US" sz="1600" dirty="0" err="1">
                <a:solidFill>
                  <a:schemeClr val="bg1">
                    <a:lumMod val="85000"/>
                  </a:schemeClr>
                </a:solidFill>
                <a:latin typeface="Candara" panose="020E0502030303020204" pitchFamily="34" charset="0"/>
              </a:rPr>
              <a:t>Jakovljevi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Veljko </a:t>
            </a:r>
            <a:r>
              <a:rPr lang="en-US" sz="1600" dirty="0" err="1">
                <a:solidFill>
                  <a:schemeClr val="bg1">
                    <a:lumMod val="85000"/>
                  </a:schemeClr>
                </a:solidFill>
                <a:latin typeface="Candara" panose="020E0502030303020204" pitchFamily="34" charset="0"/>
              </a:rPr>
              <a:t>Rvovi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Dragan Milovan</a:t>
            </a:r>
            <a:r>
              <a:rPr lang="sr-Latn-ME" sz="1600" dirty="0">
                <a:solidFill>
                  <a:schemeClr val="bg1">
                    <a:lumMod val="85000"/>
                  </a:schemeClr>
                </a:solidFill>
                <a:latin typeface="Candara" panose="020E0502030303020204" pitchFamily="34" charset="0"/>
              </a:rPr>
              <a:t>č</a:t>
            </a:r>
            <a:r>
              <a:rPr lang="en-US" sz="1600" dirty="0" err="1">
                <a:solidFill>
                  <a:schemeClr val="bg1">
                    <a:lumMod val="85000"/>
                  </a:schemeClr>
                </a:solidFill>
                <a:latin typeface="Candara" panose="020E0502030303020204" pitchFamily="34" charset="0"/>
              </a:rPr>
              <a:t>evi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a:p>
            <a:pPr algn="ctr"/>
            <a:r>
              <a:rPr lang="en-US" sz="1600" dirty="0">
                <a:solidFill>
                  <a:schemeClr val="bg1">
                    <a:lumMod val="85000"/>
                  </a:schemeClr>
                </a:solidFill>
                <a:latin typeface="Candara" panose="020E0502030303020204" pitchFamily="34" charset="0"/>
              </a:rPr>
              <a:t>Aleksandar </a:t>
            </a:r>
            <a:r>
              <a:rPr lang="en-US" sz="1600" dirty="0" err="1">
                <a:solidFill>
                  <a:schemeClr val="bg1">
                    <a:lumMod val="85000"/>
                  </a:schemeClr>
                </a:solidFill>
                <a:latin typeface="Candara" panose="020E0502030303020204" pitchFamily="34" charset="0"/>
              </a:rPr>
              <a:t>Maksimovi</a:t>
            </a:r>
            <a:r>
              <a:rPr lang="sr-Latn-ME" sz="1600" dirty="0">
                <a:solidFill>
                  <a:schemeClr val="bg1">
                    <a:lumMod val="85000"/>
                  </a:schemeClr>
                </a:solidFill>
                <a:latin typeface="Candara" panose="020E0502030303020204" pitchFamily="34" charset="0"/>
              </a:rPr>
              <a:t>ć</a:t>
            </a:r>
            <a:endParaRPr lang="en-US" sz="1600" dirty="0">
              <a:solidFill>
                <a:schemeClr val="bg1">
                  <a:lumMod val="85000"/>
                </a:schemeClr>
              </a:solidFill>
              <a:latin typeface="Candara" panose="020E0502030303020204" pitchFamily="34" charset="0"/>
            </a:endParaRPr>
          </a:p>
        </p:txBody>
      </p:sp>
      <p:pic>
        <p:nvPicPr>
          <p:cNvPr id="11" name="Picture 10">
            <a:extLst>
              <a:ext uri="{FF2B5EF4-FFF2-40B4-BE49-F238E27FC236}">
                <a16:creationId xmlns:a16="http://schemas.microsoft.com/office/drawing/2014/main" id="{E92415F6-1C31-42DD-A50B-050402990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128" y="5607698"/>
            <a:ext cx="1250302" cy="1250302"/>
          </a:xfrm>
          <a:prstGeom prst="rect">
            <a:avLst/>
          </a:prstGeom>
        </p:spPr>
      </p:pic>
      <p:sp>
        <p:nvSpPr>
          <p:cNvPr id="30" name="TextBox 29">
            <a:extLst>
              <a:ext uri="{FF2B5EF4-FFF2-40B4-BE49-F238E27FC236}">
                <a16:creationId xmlns:a16="http://schemas.microsoft.com/office/drawing/2014/main" id="{35BF47A8-52E6-4543-BEE1-B371A844F3AD}"/>
              </a:ext>
            </a:extLst>
          </p:cNvPr>
          <p:cNvSpPr txBox="1"/>
          <p:nvPr/>
        </p:nvSpPr>
        <p:spPr>
          <a:xfrm>
            <a:off x="7632512" y="263639"/>
            <a:ext cx="4143023" cy="338554"/>
          </a:xfrm>
          <a:prstGeom prst="rect">
            <a:avLst/>
          </a:prstGeom>
          <a:noFill/>
        </p:spPr>
        <p:txBody>
          <a:bodyPr wrap="square" rtlCol="0">
            <a:spAutoFit/>
          </a:bodyPr>
          <a:lstStyle/>
          <a:p>
            <a:pPr algn="ctr"/>
            <a:r>
              <a:rPr lang="sr-Latn-ME" sz="1600" dirty="0">
                <a:solidFill>
                  <a:schemeClr val="bg1">
                    <a:lumMod val="85000"/>
                  </a:schemeClr>
                </a:solidFill>
                <a:latin typeface="Candara" panose="020E0502030303020204" pitchFamily="34" charset="0"/>
              </a:rPr>
              <a:t>Elektrotehnički fakultet u Beogradu</a:t>
            </a:r>
            <a:endParaRPr lang="en-US" sz="1100" dirty="0">
              <a:solidFill>
                <a:schemeClr val="bg1">
                  <a:lumMod val="85000"/>
                </a:schemeClr>
              </a:solidFill>
              <a:latin typeface="Candara" panose="020E0502030303020204" pitchFamily="34" charset="0"/>
            </a:endParaRPr>
          </a:p>
        </p:txBody>
      </p:sp>
      <p:pic>
        <p:nvPicPr>
          <p:cNvPr id="16" name="Picture 15">
            <a:extLst>
              <a:ext uri="{FF2B5EF4-FFF2-40B4-BE49-F238E27FC236}">
                <a16:creationId xmlns:a16="http://schemas.microsoft.com/office/drawing/2014/main" id="{D453261C-176C-496E-9986-C013121B9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7279" y="237232"/>
            <a:ext cx="624489" cy="729922"/>
          </a:xfrm>
          <a:prstGeom prst="rect">
            <a:avLst/>
          </a:prstGeom>
        </p:spPr>
      </p:pic>
    </p:spTree>
    <p:extLst>
      <p:ext uri="{BB962C8B-B14F-4D97-AF65-F5344CB8AC3E}">
        <p14:creationId xmlns:p14="http://schemas.microsoft.com/office/powerpoint/2010/main" val="192508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706511" y="258228"/>
            <a:ext cx="7169747" cy="954108"/>
            <a:chOff x="2960511" y="258228"/>
            <a:chExt cx="7169747" cy="954108"/>
          </a:xfrm>
        </p:grpSpPr>
        <p:sp>
          <p:nvSpPr>
            <p:cNvPr id="28" name="TextBox 27"/>
            <p:cNvSpPr txBox="1"/>
            <p:nvPr/>
          </p:nvSpPr>
          <p:spPr>
            <a:xfrm>
              <a:off x="2960511" y="258228"/>
              <a:ext cx="7169747" cy="769441"/>
            </a:xfrm>
            <a:prstGeom prst="rect">
              <a:avLst/>
            </a:prstGeom>
            <a:noFill/>
          </p:spPr>
          <p:txBody>
            <a:bodyPr wrap="square" lIns="91440" tIns="45720" rIns="91440" bIns="45720" rtlCol="0" anchor="t">
              <a:spAutoFit/>
            </a:bodyPr>
            <a:lstStyle/>
            <a:p>
              <a:pPr algn="ctr"/>
              <a:r>
                <a:rPr lang="en-US" sz="4400" b="1" dirty="0" err="1">
                  <a:solidFill>
                    <a:schemeClr val="bg1"/>
                  </a:solidFill>
                  <a:latin typeface="Candara"/>
                </a:rPr>
                <a:t>Modelovanje</a:t>
              </a:r>
              <a:r>
                <a:rPr lang="en-US" sz="4400" b="1" dirty="0">
                  <a:solidFill>
                    <a:schemeClr val="bg1"/>
                  </a:solidFill>
                  <a:latin typeface="Candara"/>
                </a:rPr>
                <a:t> </a:t>
              </a:r>
              <a:r>
                <a:rPr lang="en-US" sz="4400" b="1" dirty="0" err="1">
                  <a:solidFill>
                    <a:schemeClr val="bg1"/>
                  </a:solidFill>
                  <a:latin typeface="Candara"/>
                </a:rPr>
                <a:t>veb</a:t>
              </a:r>
              <a:r>
                <a:rPr lang="en-US" sz="4400" b="1" dirty="0">
                  <a:solidFill>
                    <a:schemeClr val="bg1"/>
                  </a:solidFill>
                  <a:latin typeface="Candara"/>
                </a:rPr>
                <a:t> </a:t>
              </a:r>
              <a:r>
                <a:rPr lang="en-US" sz="4400" b="1" dirty="0" err="1">
                  <a:solidFill>
                    <a:schemeClr val="bg1"/>
                  </a:solidFill>
                  <a:latin typeface="Candara"/>
                </a:rPr>
                <a:t>aplikacije</a:t>
              </a:r>
              <a:endParaRPr lang="en-US" sz="4400" b="1" dirty="0" err="1">
                <a:solidFill>
                  <a:schemeClr val="bg1"/>
                </a:solidFill>
                <a:latin typeface="Candara" panose="020E0502030303020204" pitchFamily="34" charset="0"/>
              </a:endParaRPr>
            </a:p>
          </p:txBody>
        </p:sp>
        <p:sp>
          <p:nvSpPr>
            <p:cNvPr id="35" name="TextBox 34"/>
            <p:cNvSpPr txBox="1"/>
            <p:nvPr/>
          </p:nvSpPr>
          <p:spPr>
            <a:xfrm>
              <a:off x="5314507" y="843004"/>
              <a:ext cx="1562986" cy="369332"/>
            </a:xfrm>
            <a:prstGeom prst="rect">
              <a:avLst/>
            </a:prstGeom>
            <a:noFill/>
          </p:spPr>
          <p:txBody>
            <a:bodyPr wrap="square" lIns="91440" tIns="45720" rIns="91440" bIns="45720" rtlCol="0" anchor="t">
              <a:spAutoFit/>
            </a:bodyPr>
            <a:lstStyle/>
            <a:p>
              <a:endParaRPr lang="en-US" dirty="0">
                <a:solidFill>
                  <a:schemeClr val="bg1">
                    <a:lumMod val="85000"/>
                  </a:schemeClr>
                </a:solidFill>
                <a:latin typeface="Candara" panose="020E0502030303020204" pitchFamily="34" charset="0"/>
              </a:endParaRP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5" name="Picture 4">
            <a:extLst>
              <a:ext uri="{FF2B5EF4-FFF2-40B4-BE49-F238E27FC236}">
                <a16:creationId xmlns:a16="http://schemas.microsoft.com/office/drawing/2014/main" id="{B6AE330C-535F-46AA-A1C1-F6081F776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278" y="304174"/>
            <a:ext cx="591363" cy="591363"/>
          </a:xfrm>
          <a:prstGeom prst="rect">
            <a:avLst/>
          </a:prstGeom>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78B67FA2-D496-4B10-94E7-FBBAB9B547D4}"/>
              </a:ext>
            </a:extLst>
          </p:cNvPr>
          <p:cNvGrpSpPr/>
          <p:nvPr/>
        </p:nvGrpSpPr>
        <p:grpSpPr>
          <a:xfrm>
            <a:off x="560996" y="1425418"/>
            <a:ext cx="7252894" cy="2065592"/>
            <a:chOff x="1226881" y="1246434"/>
            <a:chExt cx="2653835" cy="518441"/>
          </a:xfrm>
        </p:grpSpPr>
        <p:sp>
          <p:nvSpPr>
            <p:cNvPr id="57" name="Text Placeholder 3">
              <a:extLst>
                <a:ext uri="{FF2B5EF4-FFF2-40B4-BE49-F238E27FC236}">
                  <a16:creationId xmlns:a16="http://schemas.microsoft.com/office/drawing/2014/main" id="{845E9BA6-2D13-4057-9AF2-F3EFCB025383}"/>
                </a:ext>
              </a:extLst>
            </p:cNvPr>
            <p:cNvSpPr txBox="1">
              <a:spLocks/>
            </p:cNvSpPr>
            <p:nvPr/>
          </p:nvSpPr>
          <p:spPr>
            <a:xfrm>
              <a:off x="1226881" y="1246434"/>
              <a:ext cx="856347" cy="108148"/>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2800" b="1" dirty="0">
                  <a:solidFill>
                    <a:schemeClr val="bg1"/>
                  </a:solidFill>
                  <a:latin typeface="Candara"/>
                </a:rPr>
                <a:t>UML </a:t>
              </a:r>
              <a:r>
                <a:rPr lang="en-US" sz="2800" b="1" dirty="0" err="1">
                  <a:solidFill>
                    <a:schemeClr val="bg1"/>
                  </a:solidFill>
                  <a:latin typeface="Candara"/>
                </a:rPr>
                <a:t>dijagrami</a:t>
              </a:r>
              <a:r>
                <a:rPr lang="en-US" sz="2800" b="1" dirty="0">
                  <a:solidFill>
                    <a:schemeClr val="bg1"/>
                  </a:solidFill>
                  <a:latin typeface="Candara"/>
                </a:rPr>
                <a:t>:</a:t>
              </a:r>
              <a:endParaRPr lang="en-US" sz="2800">
                <a:solidFill>
                  <a:schemeClr val="bg1"/>
                </a:solidFill>
                <a:cs typeface="Calibri"/>
              </a:endParaRPr>
            </a:p>
          </p:txBody>
        </p:sp>
        <p:sp>
          <p:nvSpPr>
            <p:cNvPr id="58" name="Text Placeholder 3">
              <a:extLst>
                <a:ext uri="{FF2B5EF4-FFF2-40B4-BE49-F238E27FC236}">
                  <a16:creationId xmlns:a16="http://schemas.microsoft.com/office/drawing/2014/main" id="{DD98B1D2-18C8-41A6-A650-0CC1EACFF915}"/>
                </a:ext>
              </a:extLst>
            </p:cNvPr>
            <p:cNvSpPr txBox="1">
              <a:spLocks/>
            </p:cNvSpPr>
            <p:nvPr/>
          </p:nvSpPr>
          <p:spPr>
            <a:xfrm>
              <a:off x="1270278" y="1418801"/>
              <a:ext cx="2610438" cy="34607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defTabSz="1219170">
                <a:spcBef>
                  <a:spcPct val="20000"/>
                </a:spcBef>
                <a:buFont typeface="Arial"/>
                <a:buChar char="•"/>
                <a:defRPr/>
              </a:pPr>
              <a:r>
                <a:rPr lang="en-US" sz="2000" dirty="0" err="1">
                  <a:solidFill>
                    <a:schemeClr val="bg1">
                      <a:lumMod val="85000"/>
                    </a:schemeClr>
                  </a:solidFill>
                  <a:latin typeface="Candara"/>
                </a:rPr>
                <a:t>Dijagram</a:t>
              </a:r>
              <a:r>
                <a:rPr lang="en-US" sz="2000" dirty="0">
                  <a:solidFill>
                    <a:schemeClr val="bg1">
                      <a:lumMod val="85000"/>
                    </a:schemeClr>
                  </a:solidFill>
                  <a:latin typeface="Candara"/>
                </a:rPr>
                <a:t> </a:t>
              </a:r>
              <a:r>
                <a:rPr lang="en-US" sz="2000" dirty="0" err="1">
                  <a:solidFill>
                    <a:schemeClr val="bg1">
                      <a:lumMod val="85000"/>
                    </a:schemeClr>
                  </a:solidFill>
                  <a:latin typeface="Candara"/>
                </a:rPr>
                <a:t>slučajeva</a:t>
              </a:r>
              <a:r>
                <a:rPr lang="en-US" sz="2000" dirty="0">
                  <a:solidFill>
                    <a:schemeClr val="bg1">
                      <a:lumMod val="85000"/>
                    </a:schemeClr>
                  </a:solidFill>
                  <a:latin typeface="Candara"/>
                </a:rPr>
                <a:t> </a:t>
              </a:r>
              <a:r>
                <a:rPr lang="en-US" sz="2000" dirty="0" err="1">
                  <a:solidFill>
                    <a:schemeClr val="bg1">
                      <a:lumMod val="85000"/>
                    </a:schemeClr>
                  </a:solidFill>
                  <a:latin typeface="Candara"/>
                </a:rPr>
                <a:t>korišćenja</a:t>
              </a:r>
              <a:endParaRPr lang="en-US" sz="2000" dirty="0">
                <a:solidFill>
                  <a:schemeClr val="bg1">
                    <a:lumMod val="85000"/>
                  </a:schemeClr>
                </a:solidFill>
                <a:latin typeface="Candara"/>
              </a:endParaRPr>
            </a:p>
            <a:p>
              <a:pPr marL="285750" indent="-285750" algn="l" defTabSz="1219170">
                <a:spcBef>
                  <a:spcPct val="20000"/>
                </a:spcBef>
                <a:buFont typeface="Arial"/>
                <a:buChar char="•"/>
                <a:defRPr/>
              </a:pPr>
              <a:r>
                <a:rPr lang="en-US" sz="2000" dirty="0">
                  <a:solidFill>
                    <a:schemeClr val="bg1">
                      <a:lumMod val="85000"/>
                    </a:schemeClr>
                  </a:solidFill>
                  <a:latin typeface="Candara"/>
                </a:rPr>
                <a:t>WAE </a:t>
              </a:r>
              <a:r>
                <a:rPr lang="en-US" sz="2000" err="1">
                  <a:solidFill>
                    <a:schemeClr val="bg1">
                      <a:lumMod val="85000"/>
                    </a:schemeClr>
                  </a:solidFill>
                  <a:latin typeface="Candara"/>
                </a:rPr>
                <a:t>dijagram</a:t>
              </a:r>
              <a:r>
                <a:rPr lang="en-US" sz="2000" dirty="0">
                  <a:solidFill>
                    <a:schemeClr val="bg1">
                      <a:lumMod val="85000"/>
                    </a:schemeClr>
                  </a:solidFill>
                  <a:latin typeface="Candara"/>
                </a:rPr>
                <a:t> </a:t>
              </a:r>
              <a:r>
                <a:rPr lang="en-US" sz="2000" err="1">
                  <a:solidFill>
                    <a:schemeClr val="bg1">
                      <a:lumMod val="85000"/>
                    </a:schemeClr>
                  </a:solidFill>
                  <a:latin typeface="Candara"/>
                </a:rPr>
                <a:t>klasa</a:t>
              </a:r>
              <a:endParaRPr lang="en-US" sz="2000">
                <a:solidFill>
                  <a:schemeClr val="bg1">
                    <a:lumMod val="85000"/>
                  </a:schemeClr>
                </a:solidFill>
                <a:latin typeface="Candara"/>
              </a:endParaRPr>
            </a:p>
            <a:p>
              <a:pPr marL="285750" indent="-285750" algn="l" defTabSz="1219170">
                <a:spcBef>
                  <a:spcPct val="20000"/>
                </a:spcBef>
                <a:buFont typeface="Arial"/>
                <a:buChar char="•"/>
                <a:defRPr/>
              </a:pPr>
              <a:r>
                <a:rPr lang="en-US" sz="2000" err="1">
                  <a:solidFill>
                    <a:schemeClr val="bg1">
                      <a:lumMod val="85000"/>
                    </a:schemeClr>
                  </a:solidFill>
                  <a:latin typeface="Candara"/>
                </a:rPr>
                <a:t>Dijagrami</a:t>
              </a:r>
              <a:r>
                <a:rPr lang="en-US" sz="2000" dirty="0">
                  <a:solidFill>
                    <a:schemeClr val="bg1">
                      <a:lumMod val="85000"/>
                    </a:schemeClr>
                  </a:solidFill>
                  <a:latin typeface="Candara"/>
                </a:rPr>
                <a:t> </a:t>
              </a:r>
              <a:r>
                <a:rPr lang="en-US" sz="2000" err="1">
                  <a:solidFill>
                    <a:schemeClr val="bg1">
                      <a:lumMod val="85000"/>
                    </a:schemeClr>
                  </a:solidFill>
                  <a:latin typeface="Candara"/>
                </a:rPr>
                <a:t>sekvence</a:t>
              </a:r>
              <a:endParaRPr lang="en-US" sz="2000">
                <a:solidFill>
                  <a:schemeClr val="bg1">
                    <a:lumMod val="85000"/>
                  </a:schemeClr>
                </a:solidFill>
                <a:latin typeface="Candara"/>
              </a:endParaRPr>
            </a:p>
            <a:p>
              <a:pPr marL="285750" indent="-285750" algn="l" defTabSz="1219170">
                <a:spcBef>
                  <a:spcPct val="20000"/>
                </a:spcBef>
                <a:buFont typeface="Arial"/>
                <a:buChar char="•"/>
                <a:defRPr/>
              </a:pPr>
              <a:endParaRPr lang="en-US" sz="1800" dirty="0">
                <a:solidFill>
                  <a:schemeClr val="bg1">
                    <a:lumMod val="85000"/>
                  </a:schemeClr>
                </a:solidFill>
                <a:latin typeface="Candara"/>
              </a:endParaRPr>
            </a:p>
          </p:txBody>
        </p:sp>
      </p:grpSp>
    </p:spTree>
    <p:extLst>
      <p:ext uri="{BB962C8B-B14F-4D97-AF65-F5344CB8AC3E}">
        <p14:creationId xmlns:p14="http://schemas.microsoft.com/office/powerpoint/2010/main" val="284771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42742" y="258228"/>
            <a:ext cx="6397978" cy="954108"/>
            <a:chOff x="2442742" y="258228"/>
            <a:chExt cx="6397978" cy="954108"/>
          </a:xfrm>
        </p:grpSpPr>
        <p:sp>
          <p:nvSpPr>
            <p:cNvPr id="7" name="TextBox 6"/>
            <p:cNvSpPr txBox="1"/>
            <p:nvPr/>
          </p:nvSpPr>
          <p:spPr>
            <a:xfrm>
              <a:off x="2442742" y="258228"/>
              <a:ext cx="6397978" cy="769441"/>
            </a:xfrm>
            <a:prstGeom prst="rect">
              <a:avLst/>
            </a:prstGeom>
            <a:noFill/>
          </p:spPr>
          <p:txBody>
            <a:bodyPr wrap="square" lIns="91440" tIns="45720" rIns="91440" bIns="45720" rtlCol="0" anchor="t">
              <a:spAutoFit/>
            </a:bodyPr>
            <a:lstStyle/>
            <a:p>
              <a:pPr algn="ctr"/>
              <a:r>
                <a:rPr lang="en-US" sz="4400" b="1" dirty="0" err="1">
                  <a:solidFill>
                    <a:schemeClr val="bg1"/>
                  </a:solidFill>
                  <a:latin typeface="Candara"/>
                </a:rPr>
                <a:t>Testiranje</a:t>
              </a:r>
              <a:r>
                <a:rPr lang="en-US" sz="4400" b="1" dirty="0">
                  <a:solidFill>
                    <a:schemeClr val="bg1"/>
                  </a:solidFill>
                  <a:latin typeface="Candara"/>
                </a:rPr>
                <a:t> </a:t>
              </a:r>
              <a:r>
                <a:rPr lang="en-US" sz="4400" b="1" dirty="0" err="1">
                  <a:solidFill>
                    <a:schemeClr val="bg1"/>
                  </a:solidFill>
                  <a:latin typeface="Candara"/>
                </a:rPr>
                <a:t>veb</a:t>
              </a:r>
              <a:r>
                <a:rPr lang="en-US" sz="4400" b="1" dirty="0">
                  <a:solidFill>
                    <a:schemeClr val="bg1"/>
                  </a:solidFill>
                  <a:latin typeface="Candara"/>
                </a:rPr>
                <a:t> </a:t>
              </a:r>
              <a:r>
                <a:rPr lang="en-US" sz="4400" b="1" dirty="0" err="1">
                  <a:solidFill>
                    <a:schemeClr val="bg1"/>
                  </a:solidFill>
                  <a:latin typeface="Candara"/>
                </a:rPr>
                <a:t>aplikacije</a:t>
              </a:r>
              <a:endParaRPr lang="en-US" dirty="0" err="1">
                <a:solidFill>
                  <a:schemeClr val="bg1"/>
                </a:solidFill>
              </a:endParaRPr>
            </a:p>
          </p:txBody>
        </p:sp>
        <p:sp>
          <p:nvSpPr>
            <p:cNvPr id="8" name="TextBox 7"/>
            <p:cNvSpPr txBox="1"/>
            <p:nvPr/>
          </p:nvSpPr>
          <p:spPr>
            <a:xfrm>
              <a:off x="4030132" y="843004"/>
              <a:ext cx="4143023" cy="369332"/>
            </a:xfrm>
            <a:prstGeom prst="rect">
              <a:avLst/>
            </a:prstGeom>
            <a:noFill/>
          </p:spPr>
          <p:txBody>
            <a:bodyPr wrap="square" lIns="91440" tIns="45720" rIns="91440" bIns="45720" rtlCol="0" anchor="t">
              <a:spAutoFit/>
            </a:bodyPr>
            <a:lstStyle/>
            <a:p>
              <a:pPr algn="ctr"/>
              <a:endParaRPr lang="en-US" dirty="0">
                <a:solidFill>
                  <a:schemeClr val="bg1">
                    <a:lumMod val="85000"/>
                  </a:schemeClr>
                </a:solidFill>
                <a:latin typeface="Candara" panose="020E0502030303020204" pitchFamily="34" charset="0"/>
              </a:endParaRPr>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
        <p:nvSpPr>
          <p:cNvPr id="54" name="Text Placeholder 3">
            <a:extLst>
              <a:ext uri="{FF2B5EF4-FFF2-40B4-BE49-F238E27FC236}">
                <a16:creationId xmlns:a16="http://schemas.microsoft.com/office/drawing/2014/main" id="{B2938014-9E6B-4E80-8C12-E72DD35809F5}"/>
              </a:ext>
            </a:extLst>
          </p:cNvPr>
          <p:cNvSpPr txBox="1">
            <a:spLocks/>
          </p:cNvSpPr>
          <p:nvPr/>
        </p:nvSpPr>
        <p:spPr>
          <a:xfrm>
            <a:off x="679598" y="2112167"/>
            <a:ext cx="8970905" cy="190821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285750" indent="-285750" algn="l" defTabSz="1219170">
              <a:spcBef>
                <a:spcPct val="20000"/>
              </a:spcBef>
              <a:buFont typeface="Arial"/>
              <a:buChar char="•"/>
              <a:defRPr/>
            </a:pPr>
            <a:r>
              <a:rPr lang="en-US" sz="2800" dirty="0">
                <a:solidFill>
                  <a:schemeClr val="bg1">
                    <a:lumMod val="85000"/>
                  </a:schemeClr>
                </a:solidFill>
                <a:latin typeface="Candara"/>
              </a:rPr>
              <a:t>Selenium IDE</a:t>
            </a:r>
          </a:p>
          <a:p>
            <a:pPr marL="285750" indent="-285750" algn="l" defTabSz="1219170">
              <a:spcBef>
                <a:spcPct val="20000"/>
              </a:spcBef>
              <a:buFont typeface="Arial"/>
              <a:buChar char="•"/>
              <a:defRPr/>
            </a:pPr>
            <a:r>
              <a:rPr lang="en-US" sz="2800" dirty="0">
                <a:solidFill>
                  <a:schemeClr val="bg1">
                    <a:lumMod val="85000"/>
                  </a:schemeClr>
                </a:solidFill>
                <a:latin typeface="Candara"/>
              </a:rPr>
              <a:t>Metod </a:t>
            </a:r>
            <a:r>
              <a:rPr lang="en-US" sz="2800" dirty="0" err="1">
                <a:solidFill>
                  <a:schemeClr val="bg1">
                    <a:lumMod val="85000"/>
                  </a:schemeClr>
                </a:solidFill>
                <a:latin typeface="Candara"/>
              </a:rPr>
              <a:t>obuhvatanja</a:t>
            </a:r>
            <a:r>
              <a:rPr lang="en-US" sz="2800" dirty="0">
                <a:solidFill>
                  <a:schemeClr val="bg1">
                    <a:lumMod val="85000"/>
                  </a:schemeClr>
                </a:solidFill>
                <a:latin typeface="Candara"/>
              </a:rPr>
              <a:t> </a:t>
            </a:r>
            <a:r>
              <a:rPr lang="en-US" sz="2800" dirty="0" err="1">
                <a:solidFill>
                  <a:schemeClr val="bg1">
                    <a:lumMod val="85000"/>
                  </a:schemeClr>
                </a:solidFill>
                <a:latin typeface="Candara"/>
              </a:rPr>
              <a:t>svih</a:t>
            </a:r>
            <a:r>
              <a:rPr lang="en-US" sz="2800" dirty="0">
                <a:solidFill>
                  <a:schemeClr val="bg1">
                    <a:lumMod val="85000"/>
                  </a:schemeClr>
                </a:solidFill>
                <a:latin typeface="Candara"/>
              </a:rPr>
              <a:t> </a:t>
            </a:r>
            <a:r>
              <a:rPr lang="en-US" sz="2800" dirty="0" err="1">
                <a:solidFill>
                  <a:schemeClr val="bg1">
                    <a:lumMod val="85000"/>
                  </a:schemeClr>
                </a:solidFill>
                <a:latin typeface="Candara"/>
              </a:rPr>
              <a:t>mogućih</a:t>
            </a:r>
            <a:r>
              <a:rPr lang="en-US" sz="2800" dirty="0">
                <a:solidFill>
                  <a:schemeClr val="bg1">
                    <a:lumMod val="85000"/>
                  </a:schemeClr>
                </a:solidFill>
                <a:latin typeface="Candara"/>
              </a:rPr>
              <a:t> </a:t>
            </a:r>
            <a:r>
              <a:rPr lang="en-US" sz="2800" dirty="0" err="1">
                <a:solidFill>
                  <a:schemeClr val="bg1">
                    <a:lumMod val="85000"/>
                  </a:schemeClr>
                </a:solidFill>
                <a:latin typeface="Candara"/>
              </a:rPr>
              <a:t>slučajeva</a:t>
            </a:r>
            <a:endParaRPr lang="en-US" sz="2800" dirty="0">
              <a:solidFill>
                <a:schemeClr val="bg1">
                  <a:lumMod val="85000"/>
                </a:schemeClr>
              </a:solidFill>
              <a:latin typeface="Candara"/>
            </a:endParaRPr>
          </a:p>
          <a:p>
            <a:pPr marL="285750" indent="-285750" algn="l" defTabSz="1219170">
              <a:spcBef>
                <a:spcPct val="20000"/>
              </a:spcBef>
              <a:buFont typeface="Arial"/>
              <a:buChar char="•"/>
              <a:defRPr/>
            </a:pPr>
            <a:r>
              <a:rPr lang="en-US" sz="2800" dirty="0" err="1">
                <a:solidFill>
                  <a:schemeClr val="bg1">
                    <a:lumMod val="85000"/>
                  </a:schemeClr>
                </a:solidFill>
                <a:latin typeface="Candara"/>
              </a:rPr>
              <a:t>Igranje</a:t>
            </a:r>
            <a:r>
              <a:rPr lang="en-US" sz="2800" dirty="0">
                <a:solidFill>
                  <a:schemeClr val="bg1">
                    <a:lumMod val="85000"/>
                  </a:schemeClr>
                </a:solidFill>
                <a:latin typeface="Candara"/>
              </a:rPr>
              <a:t> same video </a:t>
            </a:r>
            <a:r>
              <a:rPr lang="en-US" sz="2800" dirty="0" err="1">
                <a:solidFill>
                  <a:schemeClr val="bg1">
                    <a:lumMod val="85000"/>
                  </a:schemeClr>
                </a:solidFill>
                <a:latin typeface="Candara"/>
              </a:rPr>
              <a:t>igre</a:t>
            </a:r>
            <a:r>
              <a:rPr lang="en-US" sz="2800" dirty="0">
                <a:solidFill>
                  <a:schemeClr val="bg1">
                    <a:lumMod val="85000"/>
                  </a:schemeClr>
                </a:solidFill>
                <a:latin typeface="Candara"/>
              </a:rPr>
              <a:t> :D</a:t>
            </a:r>
          </a:p>
          <a:p>
            <a:pPr marL="285750" indent="-285750" algn="l" defTabSz="1219170">
              <a:spcBef>
                <a:spcPct val="20000"/>
              </a:spcBef>
              <a:buFont typeface="Arial"/>
              <a:buChar char="•"/>
              <a:defRPr/>
            </a:pPr>
            <a:endParaRPr lang="en-US" sz="2400" dirty="0">
              <a:solidFill>
                <a:schemeClr val="bg1">
                  <a:lumMod val="85000"/>
                </a:schemeClr>
              </a:solidFill>
              <a:latin typeface="Candara"/>
            </a:endParaRPr>
          </a:p>
        </p:txBody>
      </p:sp>
    </p:spTree>
    <p:extLst>
      <p:ext uri="{BB962C8B-B14F-4D97-AF65-F5344CB8AC3E}">
        <p14:creationId xmlns:p14="http://schemas.microsoft.com/office/powerpoint/2010/main" val="3047076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49943" y="1885467"/>
            <a:ext cx="2924310" cy="2935394"/>
            <a:chOff x="6549943" y="1885467"/>
            <a:chExt cx="2924310" cy="2935394"/>
          </a:xfrm>
          <a:effectLst>
            <a:outerShdw blurRad="50800" dist="38100" dir="2700000" algn="tl" rotWithShape="0">
              <a:prstClr val="black">
                <a:alpha val="40000"/>
              </a:prstClr>
            </a:outerShdw>
          </a:effectLst>
        </p:grpSpPr>
        <p:sp>
          <p:nvSpPr>
            <p:cNvPr id="407" name="Shape 982"/>
            <p:cNvSpPr/>
            <p:nvPr/>
          </p:nvSpPr>
          <p:spPr>
            <a:xfrm rot="19087280">
              <a:off x="6852624" y="2193694"/>
              <a:ext cx="2318944" cy="2318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05" name="Shape 985"/>
            <p:cNvSpPr/>
            <p:nvPr/>
          </p:nvSpPr>
          <p:spPr>
            <a:xfrm rot="19087280">
              <a:off x="6996424" y="2194644"/>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6" name="Shape 986"/>
            <p:cNvSpPr/>
            <p:nvPr/>
          </p:nvSpPr>
          <p:spPr>
            <a:xfrm rot="8287280">
              <a:off x="8750917" y="4151524"/>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3" name="Shape 988"/>
            <p:cNvSpPr/>
            <p:nvPr/>
          </p:nvSpPr>
          <p:spPr>
            <a:xfrm rot="13687280">
              <a:off x="6895974" y="4051158"/>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4" name="Shape 989"/>
            <p:cNvSpPr/>
            <p:nvPr/>
          </p:nvSpPr>
          <p:spPr>
            <a:xfrm rot="2887280">
              <a:off x="8852856" y="2296667"/>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1" name="Shape 991"/>
            <p:cNvSpPr/>
            <p:nvPr/>
          </p:nvSpPr>
          <p:spPr>
            <a:xfrm rot="20919351">
              <a:off x="7615926" y="1885467"/>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2" name="Shape 992"/>
            <p:cNvSpPr/>
            <p:nvPr/>
          </p:nvSpPr>
          <p:spPr>
            <a:xfrm rot="10119351">
              <a:off x="8132903" y="446235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9" name="Shape 994"/>
            <p:cNvSpPr/>
            <p:nvPr/>
          </p:nvSpPr>
          <p:spPr>
            <a:xfrm rot="17256560">
              <a:off x="6621874" y="2776358"/>
              <a:ext cx="275367"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400" name="Shape 995"/>
            <p:cNvSpPr/>
            <p:nvPr/>
          </p:nvSpPr>
          <p:spPr>
            <a:xfrm rot="6456560">
              <a:off x="9126955" y="3571466"/>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7" name="Shape 997"/>
            <p:cNvSpPr/>
            <p:nvPr/>
          </p:nvSpPr>
          <p:spPr>
            <a:xfrm rot="15449205">
              <a:off x="6591512" y="3458635"/>
              <a:ext cx="275366" cy="35850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8" name="Shape 998"/>
            <p:cNvSpPr/>
            <p:nvPr/>
          </p:nvSpPr>
          <p:spPr>
            <a:xfrm rot="4649205">
              <a:off x="9157318" y="2889189"/>
              <a:ext cx="275365"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5" name="Shape 1000"/>
            <p:cNvSpPr/>
            <p:nvPr/>
          </p:nvSpPr>
          <p:spPr>
            <a:xfrm rot="1142069">
              <a:off x="8302999" y="1931647"/>
              <a:ext cx="275366" cy="35850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sp>
          <p:nvSpPr>
            <p:cNvPr id="396" name="Shape 1001"/>
            <p:cNvSpPr/>
            <p:nvPr/>
          </p:nvSpPr>
          <p:spPr>
            <a:xfrm rot="11942069">
              <a:off x="7445831" y="4416176"/>
              <a:ext cx="275365" cy="35850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8397B1"/>
            </a:solid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8" name="Group 7"/>
          <p:cNvGrpSpPr/>
          <p:nvPr/>
        </p:nvGrpSpPr>
        <p:grpSpPr>
          <a:xfrm>
            <a:off x="3493848" y="3249595"/>
            <a:ext cx="2266465" cy="2265623"/>
            <a:chOff x="3493848" y="3249595"/>
            <a:chExt cx="2266465" cy="2265623"/>
          </a:xfrm>
          <a:solidFill>
            <a:schemeClr val="accent6">
              <a:lumMod val="75000"/>
            </a:schemeClr>
          </a:solidFill>
          <a:effectLst>
            <a:outerShdw blurRad="50800" dist="38100" dir="2700000" algn="tl" rotWithShape="0">
              <a:prstClr val="black">
                <a:alpha val="40000"/>
              </a:prstClr>
            </a:outerShdw>
          </a:effectLst>
        </p:grpSpPr>
        <p:sp>
          <p:nvSpPr>
            <p:cNvPr id="297" name="Shape 960"/>
            <p:cNvSpPr/>
            <p:nvPr/>
          </p:nvSpPr>
          <p:spPr>
            <a:xfrm rot="21152961">
              <a:off x="3740639" y="3497137"/>
              <a:ext cx="1772882" cy="17722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solidFill>
                    <a:srgbClr val="FFFFFF"/>
                  </a:solidFill>
                </a:defRPr>
              </a:pPr>
              <a:endParaRPr sz="3200" dirty="0"/>
            </a:p>
          </p:txBody>
        </p:sp>
        <p:sp>
          <p:nvSpPr>
            <p:cNvPr id="295" name="Shape 963"/>
            <p:cNvSpPr/>
            <p:nvPr/>
          </p:nvSpPr>
          <p:spPr>
            <a:xfrm rot="21152961">
              <a:off x="4391479" y="3249595"/>
              <a:ext cx="210526" cy="273982"/>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6" name="Shape 964"/>
            <p:cNvSpPr/>
            <p:nvPr/>
          </p:nvSpPr>
          <p:spPr>
            <a:xfrm rot="10352961">
              <a:off x="4651938" y="5241235"/>
              <a:ext cx="210525"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3" name="Shape 966"/>
            <p:cNvSpPr/>
            <p:nvPr/>
          </p:nvSpPr>
          <p:spPr>
            <a:xfrm rot="15752961">
              <a:off x="3525666" y="4376484"/>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4" name="Shape 967"/>
            <p:cNvSpPr/>
            <p:nvPr/>
          </p:nvSpPr>
          <p:spPr>
            <a:xfrm rot="4952961">
              <a:off x="5518047" y="4115929"/>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1" name="Shape 969"/>
            <p:cNvSpPr/>
            <p:nvPr/>
          </p:nvSpPr>
          <p:spPr>
            <a:xfrm rot="1385032">
              <a:off x="4915582" y="3322372"/>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2" name="Shape 970"/>
            <p:cNvSpPr/>
            <p:nvPr/>
          </p:nvSpPr>
          <p:spPr>
            <a:xfrm rot="12185032">
              <a:off x="4128053" y="5170146"/>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9" name="Shape 972"/>
            <p:cNvSpPr/>
            <p:nvPr/>
          </p:nvSpPr>
          <p:spPr>
            <a:xfrm rot="19322241">
              <a:off x="3904025" y="3454456"/>
              <a:ext cx="210526" cy="27398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90" name="Shape 973"/>
            <p:cNvSpPr/>
            <p:nvPr/>
          </p:nvSpPr>
          <p:spPr>
            <a:xfrm rot="8522241">
              <a:off x="5139610" y="5038061"/>
              <a:ext cx="210525" cy="2739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7" name="Shape 975"/>
            <p:cNvSpPr/>
            <p:nvPr/>
          </p:nvSpPr>
          <p:spPr>
            <a:xfrm rot="17514886">
              <a:off x="3589783" y="3871232"/>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8" name="Shape 976"/>
            <p:cNvSpPr/>
            <p:nvPr/>
          </p:nvSpPr>
          <p:spPr>
            <a:xfrm rot="6714886">
              <a:off x="5453933" y="4621174"/>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5" name="Shape 978"/>
            <p:cNvSpPr/>
            <p:nvPr/>
          </p:nvSpPr>
          <p:spPr>
            <a:xfrm rot="3207750">
              <a:off x="5329078" y="3648078"/>
              <a:ext cx="210448" cy="274084"/>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sp>
          <p:nvSpPr>
            <p:cNvPr id="286" name="Shape 979"/>
            <p:cNvSpPr/>
            <p:nvPr/>
          </p:nvSpPr>
          <p:spPr>
            <a:xfrm rot="14007750">
              <a:off x="3714634" y="4844337"/>
              <a:ext cx="210447" cy="27408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solidFill>
              <a:srgbClr val="44546B"/>
            </a:solidFill>
            <a:ln w="6350" cap="flat">
              <a:solidFill>
                <a:srgbClr val="44546B"/>
              </a:solidFill>
              <a:prstDash val="solid"/>
              <a:miter lim="400000"/>
            </a:ln>
            <a:effectLst/>
          </p:spPr>
          <p:txBody>
            <a:bodyPr wrap="square" lIns="0" tIns="0" rIns="0" bIns="0" numCol="1" anchor="ctr">
              <a:noAutofit/>
            </a:bodyPr>
            <a:lstStyle/>
            <a:p>
              <a:pPr lvl="0">
                <a:defRPr sz="2400"/>
              </a:pPr>
              <a:endParaRPr sz="3200"/>
            </a:p>
          </p:txBody>
        </p:sp>
      </p:grpSp>
      <p:grpSp>
        <p:nvGrpSpPr>
          <p:cNvPr id="7" name="Group 6"/>
          <p:cNvGrpSpPr/>
          <p:nvPr/>
        </p:nvGrpSpPr>
        <p:grpSpPr>
          <a:xfrm>
            <a:off x="1715917" y="2047221"/>
            <a:ext cx="2283430" cy="2283431"/>
            <a:chOff x="1715917" y="2047221"/>
            <a:chExt cx="2283430" cy="2283431"/>
          </a:xfrm>
          <a:solidFill>
            <a:srgbClr val="EF3425"/>
          </a:solidFill>
          <a:effectLst>
            <a:outerShdw blurRad="50800" dist="38100" dir="2700000" algn="tl" rotWithShape="0">
              <a:prstClr val="black">
                <a:alpha val="40000"/>
              </a:prstClr>
            </a:outerShdw>
          </a:effectLst>
        </p:grpSpPr>
        <p:sp>
          <p:nvSpPr>
            <p:cNvPr id="275" name="Shape 938"/>
            <p:cNvSpPr/>
            <p:nvPr/>
          </p:nvSpPr>
          <p:spPr>
            <a:xfrm>
              <a:off x="1971192" y="2303250"/>
              <a:ext cx="1772884" cy="17722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57" name="Group 943"/>
            <p:cNvGrpSpPr/>
            <p:nvPr/>
          </p:nvGrpSpPr>
          <p:grpSpPr>
            <a:xfrm>
              <a:off x="2752370" y="2047221"/>
              <a:ext cx="210526" cy="2282581"/>
              <a:chOff x="0" y="0"/>
              <a:chExt cx="203436" cy="2206548"/>
            </a:xfrm>
            <a:grpFill/>
          </p:grpSpPr>
          <p:sp>
            <p:nvSpPr>
              <p:cNvPr id="273" name="Shape 941"/>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4" name="Shape 942"/>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8" name="Group 946"/>
            <p:cNvGrpSpPr/>
            <p:nvPr/>
          </p:nvGrpSpPr>
          <p:grpSpPr>
            <a:xfrm rot="16200000">
              <a:off x="2752408" y="2047647"/>
              <a:ext cx="210448" cy="2283430"/>
              <a:chOff x="0" y="0"/>
              <a:chExt cx="203436" cy="2206548"/>
            </a:xfrm>
            <a:grpFill/>
          </p:grpSpPr>
          <p:sp>
            <p:nvSpPr>
              <p:cNvPr id="271" name="Shape 944"/>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2" name="Shape 945"/>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9" name="Group 949"/>
            <p:cNvGrpSpPr/>
            <p:nvPr/>
          </p:nvGrpSpPr>
          <p:grpSpPr>
            <a:xfrm rot="1832071">
              <a:off x="2752370" y="2048070"/>
              <a:ext cx="210526" cy="2282582"/>
              <a:chOff x="0" y="0"/>
              <a:chExt cx="203436" cy="2206548"/>
            </a:xfrm>
            <a:grpFill/>
          </p:grpSpPr>
          <p:sp>
            <p:nvSpPr>
              <p:cNvPr id="269" name="Shape 947"/>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0" name="Shape 948"/>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0" name="Group 952"/>
            <p:cNvGrpSpPr/>
            <p:nvPr/>
          </p:nvGrpSpPr>
          <p:grpSpPr>
            <a:xfrm rot="19769280">
              <a:off x="2752370" y="2048070"/>
              <a:ext cx="210526" cy="2282582"/>
              <a:chOff x="0" y="0"/>
              <a:chExt cx="203436" cy="2206548"/>
            </a:xfrm>
            <a:grpFill/>
          </p:grpSpPr>
          <p:sp>
            <p:nvSpPr>
              <p:cNvPr id="267" name="Shape 950"/>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8" name="Shape 951"/>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1" name="Group 955"/>
            <p:cNvGrpSpPr/>
            <p:nvPr/>
          </p:nvGrpSpPr>
          <p:grpSpPr>
            <a:xfrm rot="17961925">
              <a:off x="2752408" y="2047649"/>
              <a:ext cx="210448" cy="2283430"/>
              <a:chOff x="0" y="0"/>
              <a:chExt cx="203436" cy="2206548"/>
            </a:xfrm>
            <a:grpFill/>
          </p:grpSpPr>
          <p:sp>
            <p:nvSpPr>
              <p:cNvPr id="265" name="Shape 953"/>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6" name="Shape 954"/>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62" name="Group 958"/>
            <p:cNvGrpSpPr/>
            <p:nvPr/>
          </p:nvGrpSpPr>
          <p:grpSpPr>
            <a:xfrm rot="3654790">
              <a:off x="2752408" y="2047650"/>
              <a:ext cx="210448" cy="2283430"/>
              <a:chOff x="0" y="0"/>
              <a:chExt cx="203436" cy="2206548"/>
            </a:xfrm>
            <a:grpFill/>
          </p:grpSpPr>
          <p:sp>
            <p:nvSpPr>
              <p:cNvPr id="263" name="Shape 956"/>
              <p:cNvSpPr/>
              <p:nvPr/>
            </p:nvSpPr>
            <p:spPr>
              <a:xfrm>
                <a:off x="1" y="0"/>
                <a:ext cx="203436" cy="26485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64" name="Shape 957"/>
              <p:cNvSpPr/>
              <p:nvPr/>
            </p:nvSpPr>
            <p:spPr>
              <a:xfrm rot="10800000">
                <a:off x="0" y="1941692"/>
                <a:ext cx="203435" cy="264857"/>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31" name="Shape 1116"/>
          <p:cNvSpPr/>
          <p:nvPr/>
        </p:nvSpPr>
        <p:spPr>
          <a:xfrm rot="18943071">
            <a:off x="7467013" y="1631614"/>
            <a:ext cx="2711957" cy="5052319"/>
          </a:xfrm>
          <a:custGeom>
            <a:avLst/>
            <a:gdLst/>
            <a:ahLst/>
            <a:cxnLst>
              <a:cxn ang="0">
                <a:pos x="wd2" y="hd2"/>
              </a:cxn>
              <a:cxn ang="5400000">
                <a:pos x="wd2" y="hd2"/>
              </a:cxn>
              <a:cxn ang="10800000">
                <a:pos x="wd2" y="hd2"/>
              </a:cxn>
              <a:cxn ang="16200000">
                <a:pos x="wd2" y="hd2"/>
              </a:cxn>
            </a:cxnLst>
            <a:rect l="0" t="0" r="r" b="b"/>
            <a:pathLst>
              <a:path w="21357" h="21512" extrusionOk="0">
                <a:moveTo>
                  <a:pt x="274" y="7497"/>
                </a:moveTo>
                <a:lnTo>
                  <a:pt x="5909" y="19495"/>
                </a:lnTo>
                <a:cubicBezTo>
                  <a:pt x="6374" y="20705"/>
                  <a:pt x="8387" y="21557"/>
                  <a:pt x="10672" y="21510"/>
                </a:cubicBezTo>
                <a:cubicBezTo>
                  <a:pt x="12804" y="21465"/>
                  <a:pt x="14606" y="20640"/>
                  <a:pt x="15038" y="19511"/>
                </a:cubicBezTo>
                <a:lnTo>
                  <a:pt x="21112" y="7443"/>
                </a:lnTo>
                <a:cubicBezTo>
                  <a:pt x="21479" y="6478"/>
                  <a:pt x="21429" y="5496"/>
                  <a:pt x="20996" y="4566"/>
                </a:cubicBezTo>
                <a:cubicBezTo>
                  <a:pt x="20575" y="3663"/>
                  <a:pt x="19793" y="2807"/>
                  <a:pt x="18649" y="2077"/>
                </a:cubicBezTo>
                <a:cubicBezTo>
                  <a:pt x="16618" y="783"/>
                  <a:pt x="13651" y="26"/>
                  <a:pt x="10512" y="2"/>
                </a:cubicBezTo>
                <a:cubicBezTo>
                  <a:pt x="7632" y="-43"/>
                  <a:pt x="4858" y="595"/>
                  <a:pt x="2922" y="1749"/>
                </a:cubicBezTo>
                <a:cubicBezTo>
                  <a:pt x="1613" y="2528"/>
                  <a:pt x="779" y="3475"/>
                  <a:pt x="347" y="4461"/>
                </a:cubicBezTo>
                <a:cubicBezTo>
                  <a:pt x="-82" y="5442"/>
                  <a:pt x="-121" y="6476"/>
                  <a:pt x="274" y="7497"/>
                </a:cubicBezTo>
                <a:close/>
              </a:path>
            </a:pathLst>
          </a:custGeom>
          <a:ln w="19050" cmpd="sng">
            <a:solidFill>
              <a:schemeClr val="tx2"/>
            </a:solidFill>
            <a:prstDash val="sysDash"/>
            <a:miter lim="400000"/>
          </a:ln>
        </p:spPr>
        <p:txBody>
          <a:bodyPr lIns="67727" tIns="67727" rIns="67727" bIns="67727" anchor="ctr"/>
          <a:lstStyle/>
          <a:p>
            <a:pPr lvl="0">
              <a:defRPr sz="2400"/>
            </a:pPr>
            <a:endParaRPr sz="3200"/>
          </a:p>
        </p:txBody>
      </p:sp>
      <p:sp>
        <p:nvSpPr>
          <p:cNvPr id="276" name="Shape 939"/>
          <p:cNvSpPr/>
          <p:nvPr/>
        </p:nvSpPr>
        <p:spPr>
          <a:xfrm>
            <a:off x="2307542" y="2639474"/>
            <a:ext cx="1100187" cy="1099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298" name="Shape 961"/>
          <p:cNvSpPr/>
          <p:nvPr/>
        </p:nvSpPr>
        <p:spPr>
          <a:xfrm rot="21152961">
            <a:off x="4156288" y="3912633"/>
            <a:ext cx="941581" cy="9412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299" name="Group 1025"/>
          <p:cNvGrpSpPr/>
          <p:nvPr/>
        </p:nvGrpSpPr>
        <p:grpSpPr>
          <a:xfrm rot="20985458">
            <a:off x="2037918" y="4220738"/>
            <a:ext cx="1503568" cy="1503569"/>
            <a:chOff x="-2" y="0"/>
            <a:chExt cx="1452946" cy="1453482"/>
          </a:xfrm>
          <a:solidFill>
            <a:srgbClr val="62768F"/>
          </a:solidFill>
          <a:effectLst>
            <a:outerShdw blurRad="50800" dist="38100" dir="2700000" algn="tl" rotWithShape="0">
              <a:prstClr val="black">
                <a:alpha val="40000"/>
              </a:prstClr>
            </a:outerShdw>
          </a:effectLst>
        </p:grpSpPr>
        <p:grpSp>
          <p:nvGrpSpPr>
            <p:cNvPr id="300" name="Group 1006"/>
            <p:cNvGrpSpPr/>
            <p:nvPr/>
          </p:nvGrpSpPr>
          <p:grpSpPr>
            <a:xfrm>
              <a:off x="162429" y="162971"/>
              <a:ext cx="1128086" cy="1128082"/>
              <a:chOff x="0" y="0"/>
              <a:chExt cx="1128085" cy="1128085"/>
            </a:xfrm>
            <a:grpFill/>
          </p:grpSpPr>
          <p:sp>
            <p:nvSpPr>
              <p:cNvPr id="319" name="Shape 1004"/>
              <p:cNvSpPr/>
              <p:nvPr/>
            </p:nvSpPr>
            <p:spPr>
              <a:xfrm>
                <a:off x="0" y="0"/>
                <a:ext cx="1128085" cy="11280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20" name="Shape 1005"/>
              <p:cNvSpPr/>
              <p:nvPr/>
            </p:nvSpPr>
            <p:spPr>
              <a:xfrm>
                <a:off x="261671" y="261670"/>
                <a:ext cx="604743" cy="604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01" name="Group 1009"/>
            <p:cNvGrpSpPr/>
            <p:nvPr/>
          </p:nvGrpSpPr>
          <p:grpSpPr>
            <a:xfrm>
              <a:off x="659492" y="0"/>
              <a:ext cx="133958" cy="1452941"/>
              <a:chOff x="0" y="0"/>
              <a:chExt cx="133956" cy="1452944"/>
            </a:xfrm>
            <a:grpFill/>
          </p:grpSpPr>
          <p:sp>
            <p:nvSpPr>
              <p:cNvPr id="317" name="Shape 1007"/>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8" name="Shape 1008"/>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2" name="Group 1012"/>
            <p:cNvGrpSpPr/>
            <p:nvPr/>
          </p:nvGrpSpPr>
          <p:grpSpPr>
            <a:xfrm rot="16200000">
              <a:off x="659492" y="540"/>
              <a:ext cx="133957" cy="1452945"/>
              <a:chOff x="0" y="0"/>
              <a:chExt cx="133956" cy="1452944"/>
            </a:xfrm>
            <a:grpFill/>
          </p:grpSpPr>
          <p:sp>
            <p:nvSpPr>
              <p:cNvPr id="315" name="Shape 1010"/>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6" name="Shape 1011"/>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3" name="Group 1015"/>
            <p:cNvGrpSpPr/>
            <p:nvPr/>
          </p:nvGrpSpPr>
          <p:grpSpPr>
            <a:xfrm rot="1832071">
              <a:off x="659491" y="541"/>
              <a:ext cx="133958" cy="1452941"/>
              <a:chOff x="0" y="0"/>
              <a:chExt cx="133956" cy="1452944"/>
            </a:xfrm>
            <a:grpFill/>
          </p:grpSpPr>
          <p:sp>
            <p:nvSpPr>
              <p:cNvPr id="313" name="Shape 1013"/>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4" name="Shape 1014"/>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4" name="Group 1018"/>
            <p:cNvGrpSpPr/>
            <p:nvPr/>
          </p:nvGrpSpPr>
          <p:grpSpPr>
            <a:xfrm rot="19769280">
              <a:off x="659492" y="541"/>
              <a:ext cx="133958" cy="1452941"/>
              <a:chOff x="0" y="0"/>
              <a:chExt cx="133956" cy="1452944"/>
            </a:xfrm>
            <a:grpFill/>
          </p:grpSpPr>
          <p:sp>
            <p:nvSpPr>
              <p:cNvPr id="311" name="Shape 1016"/>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2" name="Shape 1017"/>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5" name="Group 1021"/>
            <p:cNvGrpSpPr/>
            <p:nvPr/>
          </p:nvGrpSpPr>
          <p:grpSpPr>
            <a:xfrm rot="17961925">
              <a:off x="659492" y="543"/>
              <a:ext cx="133958" cy="1452945"/>
              <a:chOff x="0" y="0"/>
              <a:chExt cx="133956" cy="1452944"/>
            </a:xfrm>
            <a:grpFill/>
          </p:grpSpPr>
          <p:sp>
            <p:nvSpPr>
              <p:cNvPr id="309" name="Shape 1019"/>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0" name="Shape 1020"/>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06" name="Group 1024"/>
            <p:cNvGrpSpPr/>
            <p:nvPr/>
          </p:nvGrpSpPr>
          <p:grpSpPr>
            <a:xfrm rot="3654789">
              <a:off x="659493" y="541"/>
              <a:ext cx="133958" cy="1452945"/>
              <a:chOff x="0" y="0"/>
              <a:chExt cx="133956" cy="1452944"/>
            </a:xfrm>
            <a:grpFill/>
          </p:grpSpPr>
          <p:sp>
            <p:nvSpPr>
              <p:cNvPr id="307" name="Shape 1022"/>
              <p:cNvSpPr/>
              <p:nvPr/>
            </p:nvSpPr>
            <p:spPr>
              <a:xfrm>
                <a:off x="1" y="0"/>
                <a:ext cx="133956"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08" name="Shape 1023"/>
              <p:cNvSpPr/>
              <p:nvPr/>
            </p:nvSpPr>
            <p:spPr>
              <a:xfrm rot="10800000">
                <a:off x="-1" y="1278545"/>
                <a:ext cx="133957" cy="17440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21" name="Group 1047"/>
          <p:cNvGrpSpPr/>
          <p:nvPr/>
        </p:nvGrpSpPr>
        <p:grpSpPr>
          <a:xfrm rot="20749120">
            <a:off x="1245660" y="5136217"/>
            <a:ext cx="1066987" cy="1066985"/>
            <a:chOff x="-1" y="-1"/>
            <a:chExt cx="1031062" cy="1031436"/>
          </a:xfrm>
          <a:solidFill>
            <a:srgbClr val="62768F"/>
          </a:solidFill>
          <a:effectLst>
            <a:outerShdw blurRad="50800" dist="38100" dir="2700000" algn="tl" rotWithShape="0">
              <a:prstClr val="black">
                <a:alpha val="40000"/>
              </a:prstClr>
            </a:outerShdw>
          </a:effectLst>
        </p:grpSpPr>
        <p:grpSp>
          <p:nvGrpSpPr>
            <p:cNvPr id="322" name="Group 1028"/>
            <p:cNvGrpSpPr/>
            <p:nvPr/>
          </p:nvGrpSpPr>
          <p:grpSpPr>
            <a:xfrm>
              <a:off x="115267" y="115649"/>
              <a:ext cx="800528" cy="800520"/>
              <a:chOff x="0" y="0"/>
              <a:chExt cx="800528" cy="800528"/>
            </a:xfrm>
            <a:grpFill/>
          </p:grpSpPr>
          <p:sp>
            <p:nvSpPr>
              <p:cNvPr id="341" name="Shape 1026"/>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42" name="Shape 1027"/>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23" name="Group 1031"/>
            <p:cNvGrpSpPr/>
            <p:nvPr/>
          </p:nvGrpSpPr>
          <p:grpSpPr>
            <a:xfrm>
              <a:off x="468000" y="-1"/>
              <a:ext cx="95062" cy="1031052"/>
              <a:chOff x="0" y="0"/>
              <a:chExt cx="95060" cy="1031060"/>
            </a:xfrm>
            <a:grpFill/>
          </p:grpSpPr>
          <p:sp>
            <p:nvSpPr>
              <p:cNvPr id="339" name="Shape 1029"/>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40" name="Shape 1030"/>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4" name="Group 1034"/>
            <p:cNvGrpSpPr/>
            <p:nvPr/>
          </p:nvGrpSpPr>
          <p:grpSpPr>
            <a:xfrm rot="16200000">
              <a:off x="468000" y="379"/>
              <a:ext cx="95061" cy="1031061"/>
              <a:chOff x="0" y="0"/>
              <a:chExt cx="95060" cy="1031060"/>
            </a:xfrm>
            <a:grpFill/>
          </p:grpSpPr>
          <p:sp>
            <p:nvSpPr>
              <p:cNvPr id="337" name="Shape 1032"/>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8" name="Shape 1033"/>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5" name="Group 1037"/>
            <p:cNvGrpSpPr/>
            <p:nvPr/>
          </p:nvGrpSpPr>
          <p:grpSpPr>
            <a:xfrm rot="1832071">
              <a:off x="468000" y="384"/>
              <a:ext cx="95062" cy="1031051"/>
              <a:chOff x="0" y="0"/>
              <a:chExt cx="95060" cy="1031060"/>
            </a:xfrm>
            <a:grpFill/>
          </p:grpSpPr>
          <p:sp>
            <p:nvSpPr>
              <p:cNvPr id="335" name="Shape 1035"/>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6" name="Shape 1036"/>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6" name="Group 1040"/>
            <p:cNvGrpSpPr/>
            <p:nvPr/>
          </p:nvGrpSpPr>
          <p:grpSpPr>
            <a:xfrm rot="19769280">
              <a:off x="467999" y="384"/>
              <a:ext cx="95062" cy="1031051"/>
              <a:chOff x="0" y="0"/>
              <a:chExt cx="95060" cy="1031060"/>
            </a:xfrm>
            <a:grpFill/>
          </p:grpSpPr>
          <p:sp>
            <p:nvSpPr>
              <p:cNvPr id="333" name="Shape 1038"/>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4" name="Shape 1039"/>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7" name="Group 1043"/>
            <p:cNvGrpSpPr/>
            <p:nvPr/>
          </p:nvGrpSpPr>
          <p:grpSpPr>
            <a:xfrm rot="17961925">
              <a:off x="467999" y="382"/>
              <a:ext cx="95062" cy="1031061"/>
              <a:chOff x="0" y="0"/>
              <a:chExt cx="95060" cy="1031060"/>
            </a:xfrm>
            <a:grpFill/>
          </p:grpSpPr>
          <p:sp>
            <p:nvSpPr>
              <p:cNvPr id="331" name="Shape 1041"/>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2" name="Shape 1042"/>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28" name="Group 1046"/>
            <p:cNvGrpSpPr/>
            <p:nvPr/>
          </p:nvGrpSpPr>
          <p:grpSpPr>
            <a:xfrm rot="3654789">
              <a:off x="467999" y="384"/>
              <a:ext cx="95062" cy="1031061"/>
              <a:chOff x="0" y="0"/>
              <a:chExt cx="95060" cy="1031060"/>
            </a:xfrm>
            <a:grpFill/>
          </p:grpSpPr>
          <p:sp>
            <p:nvSpPr>
              <p:cNvPr id="329" name="Shape 1044"/>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0" name="Shape 1045"/>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343" name="Group 1069"/>
          <p:cNvGrpSpPr/>
          <p:nvPr/>
        </p:nvGrpSpPr>
        <p:grpSpPr>
          <a:xfrm rot="21376302">
            <a:off x="5591884" y="3352985"/>
            <a:ext cx="931049" cy="931049"/>
            <a:chOff x="0" y="1"/>
            <a:chExt cx="899700" cy="900043"/>
          </a:xfrm>
          <a:solidFill>
            <a:srgbClr val="EF3425"/>
          </a:solidFill>
          <a:effectLst>
            <a:outerShdw blurRad="50800" dist="38100" dir="2700000" algn="tl" rotWithShape="0">
              <a:prstClr val="black">
                <a:alpha val="40000"/>
              </a:prstClr>
            </a:outerShdw>
          </a:effectLst>
        </p:grpSpPr>
        <p:grpSp>
          <p:nvGrpSpPr>
            <p:cNvPr id="344" name="Group 1050"/>
            <p:cNvGrpSpPr/>
            <p:nvPr/>
          </p:nvGrpSpPr>
          <p:grpSpPr>
            <a:xfrm>
              <a:off x="100579" y="100917"/>
              <a:ext cx="698541" cy="698548"/>
              <a:chOff x="0" y="0"/>
              <a:chExt cx="698539" cy="698539"/>
            </a:xfrm>
            <a:grpFill/>
          </p:grpSpPr>
          <p:sp>
            <p:nvSpPr>
              <p:cNvPr id="363" name="Shape 1048"/>
              <p:cNvSpPr/>
              <p:nvPr/>
            </p:nvSpPr>
            <p:spPr>
              <a:xfrm>
                <a:off x="0" y="0"/>
                <a:ext cx="698539" cy="69853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64" name="Shape 1049"/>
              <p:cNvSpPr/>
              <p:nvPr/>
            </p:nvSpPr>
            <p:spPr>
              <a:xfrm>
                <a:off x="167142" y="167142"/>
                <a:ext cx="364256" cy="3642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45" name="Group 1053"/>
            <p:cNvGrpSpPr/>
            <p:nvPr/>
          </p:nvGrpSpPr>
          <p:grpSpPr>
            <a:xfrm>
              <a:off x="408375" y="1"/>
              <a:ext cx="82950" cy="899709"/>
              <a:chOff x="0" y="0"/>
              <a:chExt cx="82949" cy="899699"/>
            </a:xfrm>
            <a:grpFill/>
          </p:grpSpPr>
          <p:sp>
            <p:nvSpPr>
              <p:cNvPr id="361" name="Shape 1051"/>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2" name="Shape 1052"/>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6" name="Group 1056"/>
            <p:cNvGrpSpPr/>
            <p:nvPr/>
          </p:nvGrpSpPr>
          <p:grpSpPr>
            <a:xfrm rot="16200000">
              <a:off x="408375" y="340"/>
              <a:ext cx="82950" cy="899700"/>
              <a:chOff x="0" y="0"/>
              <a:chExt cx="82949" cy="899699"/>
            </a:xfrm>
            <a:grpFill/>
          </p:grpSpPr>
          <p:sp>
            <p:nvSpPr>
              <p:cNvPr id="359" name="Shape 1054"/>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60" name="Shape 1055"/>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7" name="Group 1059"/>
            <p:cNvGrpSpPr/>
            <p:nvPr/>
          </p:nvGrpSpPr>
          <p:grpSpPr>
            <a:xfrm rot="1832071">
              <a:off x="408375" y="335"/>
              <a:ext cx="82950" cy="899709"/>
              <a:chOff x="0" y="0"/>
              <a:chExt cx="82949" cy="899699"/>
            </a:xfrm>
            <a:grpFill/>
          </p:grpSpPr>
          <p:sp>
            <p:nvSpPr>
              <p:cNvPr id="357" name="Shape 1057"/>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8" name="Shape 1058"/>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8" name="Group 1062"/>
            <p:cNvGrpSpPr/>
            <p:nvPr/>
          </p:nvGrpSpPr>
          <p:grpSpPr>
            <a:xfrm rot="19769280">
              <a:off x="408375" y="335"/>
              <a:ext cx="82950" cy="899709"/>
              <a:chOff x="0" y="0"/>
              <a:chExt cx="82949" cy="899699"/>
            </a:xfrm>
            <a:grpFill/>
          </p:grpSpPr>
          <p:sp>
            <p:nvSpPr>
              <p:cNvPr id="355" name="Shape 1060"/>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6" name="Shape 1061"/>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49" name="Group 1065"/>
            <p:cNvGrpSpPr/>
            <p:nvPr/>
          </p:nvGrpSpPr>
          <p:grpSpPr>
            <a:xfrm rot="17961925">
              <a:off x="408375" y="337"/>
              <a:ext cx="82950" cy="899700"/>
              <a:chOff x="0" y="0"/>
              <a:chExt cx="82949" cy="899699"/>
            </a:xfrm>
            <a:grpFill/>
          </p:grpSpPr>
          <p:sp>
            <p:nvSpPr>
              <p:cNvPr id="353" name="Shape 1063"/>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4" name="Shape 1064"/>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50" name="Group 1068"/>
            <p:cNvGrpSpPr/>
            <p:nvPr/>
          </p:nvGrpSpPr>
          <p:grpSpPr>
            <a:xfrm rot="3654789">
              <a:off x="408375" y="334"/>
              <a:ext cx="82950" cy="899700"/>
              <a:chOff x="0" y="0"/>
              <a:chExt cx="82949" cy="899699"/>
            </a:xfrm>
            <a:grpFill/>
          </p:grpSpPr>
          <p:sp>
            <p:nvSpPr>
              <p:cNvPr id="351" name="Shape 1066"/>
              <p:cNvSpPr/>
              <p:nvPr/>
            </p:nvSpPr>
            <p:spPr>
              <a:xfrm>
                <a:off x="0" y="0"/>
                <a:ext cx="82950"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2" name="Shape 1067"/>
              <p:cNvSpPr/>
              <p:nvPr/>
            </p:nvSpPr>
            <p:spPr>
              <a:xfrm rot="10800000">
                <a:off x="0" y="791707"/>
                <a:ext cx="82949" cy="107993"/>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grpSp>
        <p:nvGrpSpPr>
          <p:cNvPr id="6" name="Group 5"/>
          <p:cNvGrpSpPr/>
          <p:nvPr/>
        </p:nvGrpSpPr>
        <p:grpSpPr>
          <a:xfrm>
            <a:off x="5270739" y="1727837"/>
            <a:ext cx="1414039" cy="1414561"/>
            <a:chOff x="5270739" y="1727837"/>
            <a:chExt cx="1414039" cy="1414561"/>
          </a:xfrm>
          <a:solidFill>
            <a:srgbClr val="44546B"/>
          </a:solidFill>
          <a:effectLst>
            <a:outerShdw blurRad="50800" dist="38100" dir="2700000" algn="tl" rotWithShape="0">
              <a:prstClr val="black">
                <a:alpha val="40000"/>
              </a:prstClr>
            </a:outerShdw>
          </a:effectLst>
        </p:grpSpPr>
        <p:grpSp>
          <p:nvGrpSpPr>
            <p:cNvPr id="366" name="Group 1072"/>
            <p:cNvGrpSpPr/>
            <p:nvPr/>
          </p:nvGrpSpPr>
          <p:grpSpPr>
            <a:xfrm rot="21180182">
              <a:off x="5428822" y="1886442"/>
              <a:ext cx="1097876" cy="1097876"/>
              <a:chOff x="0" y="0"/>
              <a:chExt cx="1060912" cy="1060912"/>
            </a:xfrm>
            <a:grpFill/>
          </p:grpSpPr>
          <p:sp>
            <p:nvSpPr>
              <p:cNvPr id="385" name="Shape 1070"/>
              <p:cNvSpPr/>
              <p:nvPr/>
            </p:nvSpPr>
            <p:spPr>
              <a:xfrm>
                <a:off x="0" y="0"/>
                <a:ext cx="1060912" cy="10609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86" name="Shape 1071"/>
              <p:cNvSpPr/>
              <p:nvPr/>
            </p:nvSpPr>
            <p:spPr>
              <a:xfrm>
                <a:off x="195864" y="195864"/>
                <a:ext cx="669183" cy="6691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367" name="Group 1075"/>
            <p:cNvGrpSpPr/>
            <p:nvPr/>
          </p:nvGrpSpPr>
          <p:grpSpPr>
            <a:xfrm rot="21180182">
              <a:off x="5912509" y="1727837"/>
              <a:ext cx="130370" cy="1414039"/>
              <a:chOff x="0" y="0"/>
              <a:chExt cx="125980" cy="1366428"/>
            </a:xfrm>
            <a:grpFill/>
          </p:grpSpPr>
          <p:sp>
            <p:nvSpPr>
              <p:cNvPr id="383" name="Shape 1073"/>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4" name="Shape 1074"/>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8" name="Group 1078"/>
            <p:cNvGrpSpPr/>
            <p:nvPr/>
          </p:nvGrpSpPr>
          <p:grpSpPr>
            <a:xfrm rot="15780182">
              <a:off x="5912574" y="1728359"/>
              <a:ext cx="130370" cy="1414039"/>
              <a:chOff x="-1" y="-1"/>
              <a:chExt cx="125980" cy="1366428"/>
            </a:xfrm>
            <a:grpFill/>
          </p:grpSpPr>
          <p:sp>
            <p:nvSpPr>
              <p:cNvPr id="381" name="Shape 1076"/>
              <p:cNvSpPr/>
              <p:nvPr/>
            </p:nvSpPr>
            <p:spPr>
              <a:xfrm>
                <a:off x="-1" y="-1"/>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2" name="Shape 1077"/>
              <p:cNvSpPr/>
              <p:nvPr/>
            </p:nvSpPr>
            <p:spPr>
              <a:xfrm rot="10800000">
                <a:off x="0" y="1202411"/>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69" name="Group 1081"/>
            <p:cNvGrpSpPr/>
            <p:nvPr/>
          </p:nvGrpSpPr>
          <p:grpSpPr>
            <a:xfrm rot="1412253">
              <a:off x="5912574" y="1728359"/>
              <a:ext cx="130370" cy="1414039"/>
              <a:chOff x="-1" y="0"/>
              <a:chExt cx="125980" cy="1366428"/>
            </a:xfrm>
            <a:grpFill/>
          </p:grpSpPr>
          <p:sp>
            <p:nvSpPr>
              <p:cNvPr id="379" name="Shape 1079"/>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80" name="Shape 1080"/>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0" name="Group 1084"/>
            <p:cNvGrpSpPr/>
            <p:nvPr/>
          </p:nvGrpSpPr>
          <p:grpSpPr>
            <a:xfrm rot="19349462">
              <a:off x="5912574" y="1728359"/>
              <a:ext cx="130370" cy="1414039"/>
              <a:chOff x="-1" y="0"/>
              <a:chExt cx="125980" cy="1366428"/>
            </a:xfrm>
            <a:grpFill/>
          </p:grpSpPr>
          <p:sp>
            <p:nvSpPr>
              <p:cNvPr id="377" name="Shape 1082"/>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8" name="Shape 1083"/>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1" name="Group 1087"/>
            <p:cNvGrpSpPr/>
            <p:nvPr/>
          </p:nvGrpSpPr>
          <p:grpSpPr>
            <a:xfrm rot="17542107">
              <a:off x="5912574" y="1728359"/>
              <a:ext cx="130370" cy="1414039"/>
              <a:chOff x="-1" y="0"/>
              <a:chExt cx="125981" cy="1366428"/>
            </a:xfrm>
            <a:grpFill/>
          </p:grpSpPr>
          <p:sp>
            <p:nvSpPr>
              <p:cNvPr id="375" name="Shape 1085"/>
              <p:cNvSpPr/>
              <p:nvPr/>
            </p:nvSpPr>
            <p:spPr>
              <a:xfrm>
                <a:off x="0"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6" name="Shape 1086"/>
              <p:cNvSpPr/>
              <p:nvPr/>
            </p:nvSpPr>
            <p:spPr>
              <a:xfrm rot="10800000">
                <a:off x="-1"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372" name="Group 1090"/>
            <p:cNvGrpSpPr/>
            <p:nvPr/>
          </p:nvGrpSpPr>
          <p:grpSpPr>
            <a:xfrm rot="3234971">
              <a:off x="5912574" y="1728359"/>
              <a:ext cx="130370" cy="1414039"/>
              <a:chOff x="-1" y="0"/>
              <a:chExt cx="125980" cy="1366428"/>
            </a:xfrm>
            <a:grpFill/>
          </p:grpSpPr>
          <p:sp>
            <p:nvSpPr>
              <p:cNvPr id="373" name="Shape 1088"/>
              <p:cNvSpPr/>
              <p:nvPr/>
            </p:nvSpPr>
            <p:spPr>
              <a:xfrm>
                <a:off x="-1" y="0"/>
                <a:ext cx="125980"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4" name="Shape 1089"/>
              <p:cNvSpPr/>
              <p:nvPr/>
            </p:nvSpPr>
            <p:spPr>
              <a:xfrm rot="10800000">
                <a:off x="0" y="1202412"/>
                <a:ext cx="125979" cy="16401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408" name="Shape 983"/>
          <p:cNvSpPr/>
          <p:nvPr/>
        </p:nvSpPr>
        <p:spPr>
          <a:xfrm rot="19087280">
            <a:off x="7347350" y="2688419"/>
            <a:ext cx="1329491" cy="132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dpi="0" rotWithShape="0">
            <a:blip r:embed="rId5"/>
            <a:srcRect/>
            <a:stretch>
              <a:fillRect/>
            </a:stretch>
          </a:bli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nvGrpSpPr>
          <p:cNvPr id="409" name="Group 1113"/>
          <p:cNvGrpSpPr/>
          <p:nvPr/>
        </p:nvGrpSpPr>
        <p:grpSpPr>
          <a:xfrm rot="17260337">
            <a:off x="9514103" y="4909306"/>
            <a:ext cx="1267738" cy="1267736"/>
            <a:chOff x="-1" y="-1"/>
            <a:chExt cx="1225056" cy="1225502"/>
          </a:xfrm>
          <a:solidFill>
            <a:srgbClr val="2C3749"/>
          </a:solidFill>
          <a:effectLst>
            <a:outerShdw blurRad="50800" dist="38100" dir="2700000" algn="tl" rotWithShape="0">
              <a:prstClr val="black">
                <a:alpha val="40000"/>
              </a:prstClr>
            </a:outerShdw>
          </a:effectLst>
        </p:grpSpPr>
        <p:grpSp>
          <p:nvGrpSpPr>
            <p:cNvPr id="410" name="Group 1094"/>
            <p:cNvGrpSpPr/>
            <p:nvPr/>
          </p:nvGrpSpPr>
          <p:grpSpPr>
            <a:xfrm>
              <a:off x="136955" y="137407"/>
              <a:ext cx="951148" cy="951141"/>
              <a:chOff x="0" y="0"/>
              <a:chExt cx="951147" cy="951147"/>
            </a:xfrm>
            <a:grpFill/>
          </p:grpSpPr>
          <p:sp>
            <p:nvSpPr>
              <p:cNvPr id="429" name="Shape 1092"/>
              <p:cNvSpPr/>
              <p:nvPr/>
            </p:nvSpPr>
            <p:spPr>
              <a:xfrm>
                <a:off x="0" y="0"/>
                <a:ext cx="951147" cy="9511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430" name="Shape 1093"/>
              <p:cNvSpPr/>
              <p:nvPr/>
            </p:nvSpPr>
            <p:spPr>
              <a:xfrm>
                <a:off x="202210" y="202212"/>
                <a:ext cx="546727" cy="5467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11" name="Group 1097"/>
            <p:cNvGrpSpPr/>
            <p:nvPr/>
          </p:nvGrpSpPr>
          <p:grpSpPr>
            <a:xfrm>
              <a:off x="556055" y="-1"/>
              <a:ext cx="112947" cy="1225043"/>
              <a:chOff x="0" y="0"/>
              <a:chExt cx="112945" cy="1225052"/>
            </a:xfrm>
            <a:grpFill/>
          </p:grpSpPr>
          <p:sp>
            <p:nvSpPr>
              <p:cNvPr id="427" name="Shape 1095"/>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8" name="Shape 1096"/>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2" name="Group 1100"/>
            <p:cNvGrpSpPr/>
            <p:nvPr/>
          </p:nvGrpSpPr>
          <p:grpSpPr>
            <a:xfrm rot="16200000">
              <a:off x="556055" y="451"/>
              <a:ext cx="112946" cy="1225055"/>
              <a:chOff x="0" y="0"/>
              <a:chExt cx="112945" cy="1225052"/>
            </a:xfrm>
            <a:grpFill/>
          </p:grpSpPr>
          <p:sp>
            <p:nvSpPr>
              <p:cNvPr id="425" name="Shape 1098"/>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6" name="Shape 1099"/>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3" name="Group 1103"/>
            <p:cNvGrpSpPr/>
            <p:nvPr/>
          </p:nvGrpSpPr>
          <p:grpSpPr>
            <a:xfrm rot="1832071">
              <a:off x="556053" y="456"/>
              <a:ext cx="112947" cy="1225045"/>
              <a:chOff x="0" y="0"/>
              <a:chExt cx="112945" cy="1225052"/>
            </a:xfrm>
            <a:grpFill/>
          </p:grpSpPr>
          <p:sp>
            <p:nvSpPr>
              <p:cNvPr id="423" name="Shape 1101"/>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4" name="Shape 1102"/>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4" name="Group 1106"/>
            <p:cNvGrpSpPr/>
            <p:nvPr/>
          </p:nvGrpSpPr>
          <p:grpSpPr>
            <a:xfrm rot="19769280">
              <a:off x="556053" y="455"/>
              <a:ext cx="112947" cy="1225045"/>
              <a:chOff x="0" y="0"/>
              <a:chExt cx="112945" cy="1225052"/>
            </a:xfrm>
            <a:grpFill/>
          </p:grpSpPr>
          <p:sp>
            <p:nvSpPr>
              <p:cNvPr id="421" name="Shape 1104"/>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2" name="Shape 1105"/>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5" name="Group 1109"/>
            <p:cNvGrpSpPr/>
            <p:nvPr/>
          </p:nvGrpSpPr>
          <p:grpSpPr>
            <a:xfrm rot="17961925">
              <a:off x="556053" y="454"/>
              <a:ext cx="112947" cy="1225055"/>
              <a:chOff x="0" y="0"/>
              <a:chExt cx="112945" cy="1225052"/>
            </a:xfrm>
            <a:grpFill/>
          </p:grpSpPr>
          <p:sp>
            <p:nvSpPr>
              <p:cNvPr id="419" name="Shape 1107"/>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20" name="Shape 1108"/>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16" name="Group 1112"/>
            <p:cNvGrpSpPr/>
            <p:nvPr/>
          </p:nvGrpSpPr>
          <p:grpSpPr>
            <a:xfrm rot="3654789">
              <a:off x="556053" y="456"/>
              <a:ext cx="112947" cy="1225055"/>
              <a:chOff x="0" y="0"/>
              <a:chExt cx="112945" cy="1225052"/>
            </a:xfrm>
            <a:grpFill/>
          </p:grpSpPr>
          <p:sp>
            <p:nvSpPr>
              <p:cNvPr id="417" name="Shape 1110"/>
              <p:cNvSpPr/>
              <p:nvPr/>
            </p:nvSpPr>
            <p:spPr>
              <a:xfrm>
                <a:off x="0" y="0"/>
                <a:ext cx="112946" cy="147045"/>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18" name="Shape 1111"/>
              <p:cNvSpPr/>
              <p:nvPr/>
            </p:nvSpPr>
            <p:spPr>
              <a:xfrm rot="10800000">
                <a:off x="-1" y="1078007"/>
                <a:ext cx="112946" cy="147046"/>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248" name="Freeform 15"/>
          <p:cNvSpPr>
            <a:spLocks noChangeAspect="1"/>
          </p:cNvSpPr>
          <p:nvPr/>
        </p:nvSpPr>
        <p:spPr bwMode="auto">
          <a:xfrm>
            <a:off x="7713956" y="16241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50" name="Text Box 10"/>
          <p:cNvSpPr txBox="1">
            <a:spLocks noChangeArrowheads="1"/>
          </p:cNvSpPr>
          <p:nvPr/>
        </p:nvSpPr>
        <p:spPr bwMode="auto">
          <a:xfrm>
            <a:off x="9372623" y="1482988"/>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1" name="Text Box 10"/>
          <p:cNvSpPr txBox="1">
            <a:spLocks noChangeArrowheads="1"/>
          </p:cNvSpPr>
          <p:nvPr/>
        </p:nvSpPr>
        <p:spPr bwMode="auto">
          <a:xfrm>
            <a:off x="5100505" y="5645820"/>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2" name="Text Box 10"/>
          <p:cNvSpPr txBox="1">
            <a:spLocks noChangeArrowheads="1"/>
          </p:cNvSpPr>
          <p:nvPr/>
        </p:nvSpPr>
        <p:spPr bwMode="auto">
          <a:xfrm>
            <a:off x="2307542" y="1028324"/>
            <a:ext cx="2482851" cy="102797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1860" b="1" dirty="0">
                <a:solidFill>
                  <a:schemeClr val="bg1"/>
                </a:solidFill>
                <a:latin typeface="Candara" panose="020E0502030303020204" pitchFamily="34" charset="0"/>
              </a:rPr>
              <a:t>Lorem Ipsum</a:t>
            </a:r>
          </a:p>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a:t>
            </a:r>
          </a:p>
        </p:txBody>
      </p:sp>
      <p:sp>
        <p:nvSpPr>
          <p:cNvPr id="253" name="Freeform 15"/>
          <p:cNvSpPr>
            <a:spLocks noChangeAspect="1"/>
          </p:cNvSpPr>
          <p:nvPr/>
        </p:nvSpPr>
        <p:spPr bwMode="auto">
          <a:xfrm rot="1239149" flipV="1">
            <a:off x="3639273" y="5221890"/>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254" name="Freeform 15"/>
          <p:cNvSpPr>
            <a:spLocks noChangeAspect="1"/>
          </p:cNvSpPr>
          <p:nvPr/>
        </p:nvSpPr>
        <p:spPr bwMode="auto">
          <a:xfrm rot="17809364">
            <a:off x="1340627" y="1779322"/>
            <a:ext cx="1554480" cy="356764"/>
          </a:xfrm>
          <a:custGeom>
            <a:avLst/>
            <a:gdLst/>
            <a:ahLst/>
            <a:cxnLst>
              <a:cxn ang="0">
                <a:pos x="6" y="50"/>
              </a:cxn>
              <a:cxn ang="0">
                <a:pos x="12" y="44"/>
              </a:cxn>
              <a:cxn ang="0">
                <a:pos x="11" y="40"/>
              </a:cxn>
              <a:cxn ang="0">
                <a:pos x="50" y="1"/>
              </a:cxn>
              <a:cxn ang="0">
                <a:pos x="219" y="1"/>
              </a:cxn>
              <a:cxn ang="0">
                <a:pos x="219" y="0"/>
              </a:cxn>
              <a:cxn ang="0">
                <a:pos x="49" y="0"/>
              </a:cxn>
              <a:cxn ang="0">
                <a:pos x="10" y="39"/>
              </a:cxn>
              <a:cxn ang="0">
                <a:pos x="6" y="38"/>
              </a:cxn>
              <a:cxn ang="0">
                <a:pos x="0" y="44"/>
              </a:cxn>
              <a:cxn ang="0">
                <a:pos x="6" y="50"/>
              </a:cxn>
            </a:cxnLst>
            <a:rect l="0" t="0" r="r" b="b"/>
            <a:pathLst>
              <a:path w="219" h="50">
                <a:moveTo>
                  <a:pt x="6" y="50"/>
                </a:moveTo>
                <a:cubicBezTo>
                  <a:pt x="10" y="50"/>
                  <a:pt x="12" y="48"/>
                  <a:pt x="12" y="44"/>
                </a:cubicBezTo>
                <a:cubicBezTo>
                  <a:pt x="12" y="43"/>
                  <a:pt x="12" y="41"/>
                  <a:pt x="11" y="40"/>
                </a:cubicBezTo>
                <a:cubicBezTo>
                  <a:pt x="50" y="1"/>
                  <a:pt x="50" y="1"/>
                  <a:pt x="50" y="1"/>
                </a:cubicBezTo>
                <a:cubicBezTo>
                  <a:pt x="219" y="1"/>
                  <a:pt x="219" y="1"/>
                  <a:pt x="219" y="1"/>
                </a:cubicBezTo>
                <a:cubicBezTo>
                  <a:pt x="219" y="0"/>
                  <a:pt x="219" y="0"/>
                  <a:pt x="219" y="0"/>
                </a:cubicBezTo>
                <a:cubicBezTo>
                  <a:pt x="49" y="0"/>
                  <a:pt x="49" y="0"/>
                  <a:pt x="49" y="0"/>
                </a:cubicBezTo>
                <a:cubicBezTo>
                  <a:pt x="10" y="39"/>
                  <a:pt x="10" y="39"/>
                  <a:pt x="10" y="39"/>
                </a:cubicBezTo>
                <a:cubicBezTo>
                  <a:pt x="9" y="38"/>
                  <a:pt x="8" y="38"/>
                  <a:pt x="6" y="38"/>
                </a:cubicBezTo>
                <a:cubicBezTo>
                  <a:pt x="3" y="38"/>
                  <a:pt x="0" y="40"/>
                  <a:pt x="0" y="44"/>
                </a:cubicBezTo>
                <a:cubicBezTo>
                  <a:pt x="0" y="48"/>
                  <a:pt x="3" y="50"/>
                  <a:pt x="6" y="50"/>
                </a:cubicBezTo>
                <a:close/>
              </a:path>
            </a:pathLst>
          </a:cu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174" name="Group 173"/>
          <p:cNvGrpSpPr/>
          <p:nvPr/>
        </p:nvGrpSpPr>
        <p:grpSpPr>
          <a:xfrm>
            <a:off x="3341511" y="258228"/>
            <a:ext cx="5508978" cy="954108"/>
            <a:chOff x="3341511" y="258228"/>
            <a:chExt cx="5508978" cy="954108"/>
          </a:xfrm>
        </p:grpSpPr>
        <p:sp>
          <p:nvSpPr>
            <p:cNvPr id="175" name="TextBox 17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76" name="TextBox 175"/>
            <p:cNvSpPr txBox="1"/>
            <p:nvPr/>
          </p:nvSpPr>
          <p:spPr>
            <a:xfrm>
              <a:off x="5314507" y="843004"/>
              <a:ext cx="1562986"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pic>
        <p:nvPicPr>
          <p:cNvPr id="173" name="Picture 17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2609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left)">
                                      <p:cBhvr>
                                        <p:cTn id="7" dur="500"/>
                                        <p:tgtEl>
                                          <p:spTgt spid="17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343"/>
                                        </p:tgtEl>
                                        <p:attrNameLst>
                                          <p:attrName>style.visibility</p:attrName>
                                        </p:attrNameLst>
                                      </p:cBhvr>
                                      <p:to>
                                        <p:strVal val="visible"/>
                                      </p:to>
                                    </p:set>
                                    <p:anim calcmode="lin" valueType="num">
                                      <p:cBhvr>
                                        <p:cTn id="11" dur="1000" fill="hold"/>
                                        <p:tgtEl>
                                          <p:spTgt spid="343"/>
                                        </p:tgtEl>
                                        <p:attrNameLst>
                                          <p:attrName>ppt_w</p:attrName>
                                        </p:attrNameLst>
                                      </p:cBhvr>
                                      <p:tavLst>
                                        <p:tav tm="0">
                                          <p:val>
                                            <p:fltVal val="0"/>
                                          </p:val>
                                        </p:tav>
                                        <p:tav tm="100000">
                                          <p:val>
                                            <p:strVal val="#ppt_w"/>
                                          </p:val>
                                        </p:tav>
                                      </p:tavLst>
                                    </p:anim>
                                    <p:anim calcmode="lin" valueType="num">
                                      <p:cBhvr>
                                        <p:cTn id="12" dur="1000" fill="hold"/>
                                        <p:tgtEl>
                                          <p:spTgt spid="343"/>
                                        </p:tgtEl>
                                        <p:attrNameLst>
                                          <p:attrName>ppt_h</p:attrName>
                                        </p:attrNameLst>
                                      </p:cBhvr>
                                      <p:tavLst>
                                        <p:tav tm="0">
                                          <p:val>
                                            <p:fltVal val="0"/>
                                          </p:val>
                                        </p:tav>
                                        <p:tav tm="100000">
                                          <p:val>
                                            <p:strVal val="#ppt_h"/>
                                          </p:val>
                                        </p:tav>
                                      </p:tavLst>
                                    </p:anim>
                                    <p:anim calcmode="lin" valueType="num">
                                      <p:cBhvr>
                                        <p:cTn id="13" dur="1000" fill="hold"/>
                                        <p:tgtEl>
                                          <p:spTgt spid="343"/>
                                        </p:tgtEl>
                                        <p:attrNameLst>
                                          <p:attrName>style.rotation</p:attrName>
                                        </p:attrNameLst>
                                      </p:cBhvr>
                                      <p:tavLst>
                                        <p:tav tm="0">
                                          <p:val>
                                            <p:fltVal val="90"/>
                                          </p:val>
                                        </p:tav>
                                        <p:tav tm="100000">
                                          <p:val>
                                            <p:fltVal val="0"/>
                                          </p:val>
                                        </p:tav>
                                      </p:tavLst>
                                    </p:anim>
                                    <p:animEffect transition="in" filter="fade">
                                      <p:cBhvr>
                                        <p:cTn id="14" dur="1000"/>
                                        <p:tgtEl>
                                          <p:spTgt spid="343"/>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299"/>
                                        </p:tgtEl>
                                        <p:attrNameLst>
                                          <p:attrName>style.visibility</p:attrName>
                                        </p:attrNameLst>
                                      </p:cBhvr>
                                      <p:to>
                                        <p:strVal val="visible"/>
                                      </p:to>
                                    </p:set>
                                    <p:anim calcmode="lin" valueType="num">
                                      <p:cBhvr>
                                        <p:cTn id="18" dur="1000" fill="hold"/>
                                        <p:tgtEl>
                                          <p:spTgt spid="299"/>
                                        </p:tgtEl>
                                        <p:attrNameLst>
                                          <p:attrName>ppt_w</p:attrName>
                                        </p:attrNameLst>
                                      </p:cBhvr>
                                      <p:tavLst>
                                        <p:tav tm="0">
                                          <p:val>
                                            <p:fltVal val="0"/>
                                          </p:val>
                                        </p:tav>
                                        <p:tav tm="100000">
                                          <p:val>
                                            <p:strVal val="#ppt_w"/>
                                          </p:val>
                                        </p:tav>
                                      </p:tavLst>
                                    </p:anim>
                                    <p:anim calcmode="lin" valueType="num">
                                      <p:cBhvr>
                                        <p:cTn id="19" dur="1000" fill="hold"/>
                                        <p:tgtEl>
                                          <p:spTgt spid="299"/>
                                        </p:tgtEl>
                                        <p:attrNameLst>
                                          <p:attrName>ppt_h</p:attrName>
                                        </p:attrNameLst>
                                      </p:cBhvr>
                                      <p:tavLst>
                                        <p:tav tm="0">
                                          <p:val>
                                            <p:fltVal val="0"/>
                                          </p:val>
                                        </p:tav>
                                        <p:tav tm="100000">
                                          <p:val>
                                            <p:strVal val="#ppt_h"/>
                                          </p:val>
                                        </p:tav>
                                      </p:tavLst>
                                    </p:anim>
                                    <p:anim calcmode="lin" valueType="num">
                                      <p:cBhvr>
                                        <p:cTn id="20" dur="1000" fill="hold"/>
                                        <p:tgtEl>
                                          <p:spTgt spid="299"/>
                                        </p:tgtEl>
                                        <p:attrNameLst>
                                          <p:attrName>style.rotation</p:attrName>
                                        </p:attrNameLst>
                                      </p:cBhvr>
                                      <p:tavLst>
                                        <p:tav tm="0">
                                          <p:val>
                                            <p:fltVal val="90"/>
                                          </p:val>
                                        </p:tav>
                                        <p:tav tm="100000">
                                          <p:val>
                                            <p:fltVal val="0"/>
                                          </p:val>
                                        </p:tav>
                                      </p:tavLst>
                                    </p:anim>
                                    <p:animEffect transition="in" filter="fade">
                                      <p:cBhvr>
                                        <p:cTn id="21" dur="1000"/>
                                        <p:tgtEl>
                                          <p:spTgt spid="299"/>
                                        </p:tgtEl>
                                      </p:cBhvr>
                                    </p:animEffect>
                                  </p:childTnLst>
                                </p:cTn>
                              </p:par>
                            </p:childTnLst>
                          </p:cTn>
                        </p:par>
                        <p:par>
                          <p:cTn id="22" fill="hold">
                            <p:stCondLst>
                              <p:cond delay="2500"/>
                            </p:stCondLst>
                            <p:childTnLst>
                              <p:par>
                                <p:cTn id="23" presetID="3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98"/>
                                        </p:tgtEl>
                                        <p:attrNameLst>
                                          <p:attrName>style.visibility</p:attrName>
                                        </p:attrNameLst>
                                      </p:cBhvr>
                                      <p:to>
                                        <p:strVal val="visible"/>
                                      </p:to>
                                    </p:set>
                                    <p:anim calcmode="lin" valueType="num">
                                      <p:cBhvr>
                                        <p:cTn id="32" dur="500" fill="hold"/>
                                        <p:tgtEl>
                                          <p:spTgt spid="298"/>
                                        </p:tgtEl>
                                        <p:attrNameLst>
                                          <p:attrName>ppt_w</p:attrName>
                                        </p:attrNameLst>
                                      </p:cBhvr>
                                      <p:tavLst>
                                        <p:tav tm="0">
                                          <p:val>
                                            <p:fltVal val="0"/>
                                          </p:val>
                                        </p:tav>
                                        <p:tav tm="100000">
                                          <p:val>
                                            <p:strVal val="#ppt_w"/>
                                          </p:val>
                                        </p:tav>
                                      </p:tavLst>
                                    </p:anim>
                                    <p:anim calcmode="lin" valueType="num">
                                      <p:cBhvr>
                                        <p:cTn id="33" dur="500" fill="hold"/>
                                        <p:tgtEl>
                                          <p:spTgt spid="298"/>
                                        </p:tgtEl>
                                        <p:attrNameLst>
                                          <p:attrName>ppt_h</p:attrName>
                                        </p:attrNameLst>
                                      </p:cBhvr>
                                      <p:tavLst>
                                        <p:tav tm="0">
                                          <p:val>
                                            <p:fltVal val="0"/>
                                          </p:val>
                                        </p:tav>
                                        <p:tav tm="100000">
                                          <p:val>
                                            <p:strVal val="#ppt_h"/>
                                          </p:val>
                                        </p:tav>
                                      </p:tavLst>
                                    </p:anim>
                                    <p:animEffect transition="in" filter="fade">
                                      <p:cBhvr>
                                        <p:cTn id="34" dur="500"/>
                                        <p:tgtEl>
                                          <p:spTgt spid="298"/>
                                        </p:tgtEl>
                                      </p:cBhvr>
                                    </p:animEffect>
                                  </p:childTnLst>
                                </p:cTn>
                              </p:par>
                            </p:childTnLst>
                          </p:cTn>
                        </p:par>
                        <p:par>
                          <p:cTn id="35" fill="hold">
                            <p:stCondLst>
                              <p:cond delay="4000"/>
                            </p:stCondLst>
                            <p:childTnLst>
                              <p:par>
                                <p:cTn id="36" presetID="22" presetClass="entr" presetSubtype="1" fill="hold" grpId="0" nodeType="afterEffect">
                                  <p:stCondLst>
                                    <p:cond delay="0"/>
                                  </p:stCondLst>
                                  <p:childTnLst>
                                    <p:set>
                                      <p:cBhvr>
                                        <p:cTn id="37" dur="1" fill="hold">
                                          <p:stCondLst>
                                            <p:cond delay="0"/>
                                          </p:stCondLst>
                                        </p:cTn>
                                        <p:tgtEl>
                                          <p:spTgt spid="253"/>
                                        </p:tgtEl>
                                        <p:attrNameLst>
                                          <p:attrName>style.visibility</p:attrName>
                                        </p:attrNameLst>
                                      </p:cBhvr>
                                      <p:to>
                                        <p:strVal val="visible"/>
                                      </p:to>
                                    </p:set>
                                    <p:animEffect transition="in" filter="wipe(up)">
                                      <p:cBhvr>
                                        <p:cTn id="38" dur="500"/>
                                        <p:tgtEl>
                                          <p:spTgt spid="253"/>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wipe(left)">
                                      <p:cBhvr>
                                        <p:cTn id="42" dur="500"/>
                                        <p:tgtEl>
                                          <p:spTgt spid="251"/>
                                        </p:tgtEl>
                                      </p:cBhvr>
                                    </p:animEffect>
                                  </p:childTnLst>
                                </p:cTn>
                              </p:par>
                            </p:childTnLst>
                          </p:cTn>
                        </p:par>
                        <p:par>
                          <p:cTn id="43" fill="hold">
                            <p:stCondLst>
                              <p:cond delay="5000"/>
                            </p:stCondLst>
                            <p:childTnLst>
                              <p:par>
                                <p:cTn id="44" presetID="31" presetClass="entr" presetSubtype="0" fill="hold" nodeType="afterEffect">
                                  <p:stCondLst>
                                    <p:cond delay="0"/>
                                  </p:stCondLst>
                                  <p:childTnLst>
                                    <p:set>
                                      <p:cBhvr>
                                        <p:cTn id="45" dur="1" fill="hold">
                                          <p:stCondLst>
                                            <p:cond delay="0"/>
                                          </p:stCondLst>
                                        </p:cTn>
                                        <p:tgtEl>
                                          <p:spTgt spid="321"/>
                                        </p:tgtEl>
                                        <p:attrNameLst>
                                          <p:attrName>style.visibility</p:attrName>
                                        </p:attrNameLst>
                                      </p:cBhvr>
                                      <p:to>
                                        <p:strVal val="visible"/>
                                      </p:to>
                                    </p:set>
                                    <p:anim calcmode="lin" valueType="num">
                                      <p:cBhvr>
                                        <p:cTn id="46" dur="1000" fill="hold"/>
                                        <p:tgtEl>
                                          <p:spTgt spid="321"/>
                                        </p:tgtEl>
                                        <p:attrNameLst>
                                          <p:attrName>ppt_w</p:attrName>
                                        </p:attrNameLst>
                                      </p:cBhvr>
                                      <p:tavLst>
                                        <p:tav tm="0">
                                          <p:val>
                                            <p:fltVal val="0"/>
                                          </p:val>
                                        </p:tav>
                                        <p:tav tm="100000">
                                          <p:val>
                                            <p:strVal val="#ppt_w"/>
                                          </p:val>
                                        </p:tav>
                                      </p:tavLst>
                                    </p:anim>
                                    <p:anim calcmode="lin" valueType="num">
                                      <p:cBhvr>
                                        <p:cTn id="47" dur="1000" fill="hold"/>
                                        <p:tgtEl>
                                          <p:spTgt spid="321"/>
                                        </p:tgtEl>
                                        <p:attrNameLst>
                                          <p:attrName>ppt_h</p:attrName>
                                        </p:attrNameLst>
                                      </p:cBhvr>
                                      <p:tavLst>
                                        <p:tav tm="0">
                                          <p:val>
                                            <p:fltVal val="0"/>
                                          </p:val>
                                        </p:tav>
                                        <p:tav tm="100000">
                                          <p:val>
                                            <p:strVal val="#ppt_h"/>
                                          </p:val>
                                        </p:tav>
                                      </p:tavLst>
                                    </p:anim>
                                    <p:anim calcmode="lin" valueType="num">
                                      <p:cBhvr>
                                        <p:cTn id="48" dur="1000" fill="hold"/>
                                        <p:tgtEl>
                                          <p:spTgt spid="321"/>
                                        </p:tgtEl>
                                        <p:attrNameLst>
                                          <p:attrName>style.rotation</p:attrName>
                                        </p:attrNameLst>
                                      </p:cBhvr>
                                      <p:tavLst>
                                        <p:tav tm="0">
                                          <p:val>
                                            <p:fltVal val="90"/>
                                          </p:val>
                                        </p:tav>
                                        <p:tav tm="100000">
                                          <p:val>
                                            <p:fltVal val="0"/>
                                          </p:val>
                                        </p:tav>
                                      </p:tavLst>
                                    </p:anim>
                                    <p:animEffect transition="in" filter="fade">
                                      <p:cBhvr>
                                        <p:cTn id="49" dur="1000"/>
                                        <p:tgtEl>
                                          <p:spTgt spid="321"/>
                                        </p:tgtEl>
                                      </p:cBhvr>
                                    </p:animEffect>
                                  </p:childTnLst>
                                </p:cTn>
                              </p:par>
                            </p:childTnLst>
                          </p:cTn>
                        </p:par>
                        <p:par>
                          <p:cTn id="50" fill="hold">
                            <p:stCondLst>
                              <p:cond delay="6000"/>
                            </p:stCondLst>
                            <p:childTnLst>
                              <p:par>
                                <p:cTn id="51" presetID="3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1000" fill="hold"/>
                                        <p:tgtEl>
                                          <p:spTgt spid="6"/>
                                        </p:tgtEl>
                                        <p:attrNameLst>
                                          <p:attrName>ppt_w</p:attrName>
                                        </p:attrNameLst>
                                      </p:cBhvr>
                                      <p:tavLst>
                                        <p:tav tm="0">
                                          <p:val>
                                            <p:fltVal val="0"/>
                                          </p:val>
                                        </p:tav>
                                        <p:tav tm="100000">
                                          <p:val>
                                            <p:strVal val="#ppt_w"/>
                                          </p:val>
                                        </p:tav>
                                      </p:tavLst>
                                    </p:anim>
                                    <p:anim calcmode="lin" valueType="num">
                                      <p:cBhvr>
                                        <p:cTn id="54" dur="1000" fill="hold"/>
                                        <p:tgtEl>
                                          <p:spTgt spid="6"/>
                                        </p:tgtEl>
                                        <p:attrNameLst>
                                          <p:attrName>ppt_h</p:attrName>
                                        </p:attrNameLst>
                                      </p:cBhvr>
                                      <p:tavLst>
                                        <p:tav tm="0">
                                          <p:val>
                                            <p:fltVal val="0"/>
                                          </p:val>
                                        </p:tav>
                                        <p:tav tm="100000">
                                          <p:val>
                                            <p:strVal val="#ppt_h"/>
                                          </p:val>
                                        </p:tav>
                                      </p:tavLst>
                                    </p:anim>
                                    <p:anim calcmode="lin" valueType="num">
                                      <p:cBhvr>
                                        <p:cTn id="55" dur="1000" fill="hold"/>
                                        <p:tgtEl>
                                          <p:spTgt spid="6"/>
                                        </p:tgtEl>
                                        <p:attrNameLst>
                                          <p:attrName>style.rotation</p:attrName>
                                        </p:attrNameLst>
                                      </p:cBhvr>
                                      <p:tavLst>
                                        <p:tav tm="0">
                                          <p:val>
                                            <p:fltVal val="90"/>
                                          </p:val>
                                        </p:tav>
                                        <p:tav tm="100000">
                                          <p:val>
                                            <p:fltVal val="0"/>
                                          </p:val>
                                        </p:tav>
                                      </p:tavLst>
                                    </p:anim>
                                    <p:animEffect transition="in" filter="fade">
                                      <p:cBhvr>
                                        <p:cTn id="56" dur="1000"/>
                                        <p:tgtEl>
                                          <p:spTgt spid="6"/>
                                        </p:tgtEl>
                                      </p:cBhvr>
                                    </p:animEffect>
                                  </p:childTnLst>
                                </p:cTn>
                              </p:par>
                            </p:childTnLst>
                          </p:cTn>
                        </p:par>
                        <p:par>
                          <p:cTn id="57" fill="hold">
                            <p:stCondLst>
                              <p:cond delay="7000"/>
                            </p:stCondLst>
                            <p:childTnLst>
                              <p:par>
                                <p:cTn id="58" presetID="31" presetClass="entr" presetSubtype="0" fill="hold"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p:cTn id="60" dur="1000" fill="hold"/>
                                        <p:tgtEl>
                                          <p:spTgt spid="7"/>
                                        </p:tgtEl>
                                        <p:attrNameLst>
                                          <p:attrName>ppt_w</p:attrName>
                                        </p:attrNameLst>
                                      </p:cBhvr>
                                      <p:tavLst>
                                        <p:tav tm="0">
                                          <p:val>
                                            <p:fltVal val="0"/>
                                          </p:val>
                                        </p:tav>
                                        <p:tav tm="100000">
                                          <p:val>
                                            <p:strVal val="#ppt_w"/>
                                          </p:val>
                                        </p:tav>
                                      </p:tavLst>
                                    </p:anim>
                                    <p:anim calcmode="lin" valueType="num">
                                      <p:cBhvr>
                                        <p:cTn id="61" dur="1000" fill="hold"/>
                                        <p:tgtEl>
                                          <p:spTgt spid="7"/>
                                        </p:tgtEl>
                                        <p:attrNameLst>
                                          <p:attrName>ppt_h</p:attrName>
                                        </p:attrNameLst>
                                      </p:cBhvr>
                                      <p:tavLst>
                                        <p:tav tm="0">
                                          <p:val>
                                            <p:fltVal val="0"/>
                                          </p:val>
                                        </p:tav>
                                        <p:tav tm="100000">
                                          <p:val>
                                            <p:strVal val="#ppt_h"/>
                                          </p:val>
                                        </p:tav>
                                      </p:tavLst>
                                    </p:anim>
                                    <p:anim calcmode="lin" valueType="num">
                                      <p:cBhvr>
                                        <p:cTn id="62" dur="1000" fill="hold"/>
                                        <p:tgtEl>
                                          <p:spTgt spid="7"/>
                                        </p:tgtEl>
                                        <p:attrNameLst>
                                          <p:attrName>style.rotation</p:attrName>
                                        </p:attrNameLst>
                                      </p:cBhvr>
                                      <p:tavLst>
                                        <p:tav tm="0">
                                          <p:val>
                                            <p:fltVal val="90"/>
                                          </p:val>
                                        </p:tav>
                                        <p:tav tm="100000">
                                          <p:val>
                                            <p:fltVal val="0"/>
                                          </p:val>
                                        </p:tav>
                                      </p:tavLst>
                                    </p:anim>
                                    <p:animEffect transition="in" filter="fade">
                                      <p:cBhvr>
                                        <p:cTn id="63" dur="1000"/>
                                        <p:tgtEl>
                                          <p:spTgt spid="7"/>
                                        </p:tgtEl>
                                      </p:cBhvr>
                                    </p:animEffect>
                                  </p:childTnLst>
                                </p:cTn>
                              </p:par>
                            </p:childTnLst>
                          </p:cTn>
                        </p:par>
                        <p:par>
                          <p:cTn id="64" fill="hold">
                            <p:stCondLst>
                              <p:cond delay="8000"/>
                            </p:stCondLst>
                            <p:childTnLst>
                              <p:par>
                                <p:cTn id="65" presetID="53" presetClass="entr" presetSubtype="16" fill="hold" grpId="0" nodeType="afterEffect">
                                  <p:stCondLst>
                                    <p:cond delay="0"/>
                                  </p:stCondLst>
                                  <p:childTnLst>
                                    <p:set>
                                      <p:cBhvr>
                                        <p:cTn id="66" dur="1" fill="hold">
                                          <p:stCondLst>
                                            <p:cond delay="0"/>
                                          </p:stCondLst>
                                        </p:cTn>
                                        <p:tgtEl>
                                          <p:spTgt spid="276"/>
                                        </p:tgtEl>
                                        <p:attrNameLst>
                                          <p:attrName>style.visibility</p:attrName>
                                        </p:attrNameLst>
                                      </p:cBhvr>
                                      <p:to>
                                        <p:strVal val="visible"/>
                                      </p:to>
                                    </p:set>
                                    <p:anim calcmode="lin" valueType="num">
                                      <p:cBhvr>
                                        <p:cTn id="67" dur="500" fill="hold"/>
                                        <p:tgtEl>
                                          <p:spTgt spid="276"/>
                                        </p:tgtEl>
                                        <p:attrNameLst>
                                          <p:attrName>ppt_w</p:attrName>
                                        </p:attrNameLst>
                                      </p:cBhvr>
                                      <p:tavLst>
                                        <p:tav tm="0">
                                          <p:val>
                                            <p:fltVal val="0"/>
                                          </p:val>
                                        </p:tav>
                                        <p:tav tm="100000">
                                          <p:val>
                                            <p:strVal val="#ppt_w"/>
                                          </p:val>
                                        </p:tav>
                                      </p:tavLst>
                                    </p:anim>
                                    <p:anim calcmode="lin" valueType="num">
                                      <p:cBhvr>
                                        <p:cTn id="68" dur="500" fill="hold"/>
                                        <p:tgtEl>
                                          <p:spTgt spid="276"/>
                                        </p:tgtEl>
                                        <p:attrNameLst>
                                          <p:attrName>ppt_h</p:attrName>
                                        </p:attrNameLst>
                                      </p:cBhvr>
                                      <p:tavLst>
                                        <p:tav tm="0">
                                          <p:val>
                                            <p:fltVal val="0"/>
                                          </p:val>
                                        </p:tav>
                                        <p:tav tm="100000">
                                          <p:val>
                                            <p:strVal val="#ppt_h"/>
                                          </p:val>
                                        </p:tav>
                                      </p:tavLst>
                                    </p:anim>
                                    <p:animEffect transition="in" filter="fade">
                                      <p:cBhvr>
                                        <p:cTn id="69" dur="500"/>
                                        <p:tgtEl>
                                          <p:spTgt spid="276"/>
                                        </p:tgtEl>
                                      </p:cBhvr>
                                    </p:animEffect>
                                  </p:childTnLst>
                                </p:cTn>
                              </p:par>
                            </p:childTnLst>
                          </p:cTn>
                        </p:par>
                        <p:par>
                          <p:cTn id="70" fill="hold">
                            <p:stCondLst>
                              <p:cond delay="8500"/>
                            </p:stCondLst>
                            <p:childTnLst>
                              <p:par>
                                <p:cTn id="71" presetID="22" presetClass="entr" presetSubtype="4" fill="hold" grpId="0" nodeType="afterEffect">
                                  <p:stCondLst>
                                    <p:cond delay="0"/>
                                  </p:stCondLst>
                                  <p:childTnLst>
                                    <p:set>
                                      <p:cBhvr>
                                        <p:cTn id="72" dur="1" fill="hold">
                                          <p:stCondLst>
                                            <p:cond delay="0"/>
                                          </p:stCondLst>
                                        </p:cTn>
                                        <p:tgtEl>
                                          <p:spTgt spid="254"/>
                                        </p:tgtEl>
                                        <p:attrNameLst>
                                          <p:attrName>style.visibility</p:attrName>
                                        </p:attrNameLst>
                                      </p:cBhvr>
                                      <p:to>
                                        <p:strVal val="visible"/>
                                      </p:to>
                                    </p:set>
                                    <p:animEffect transition="in" filter="wipe(down)">
                                      <p:cBhvr>
                                        <p:cTn id="73" dur="500"/>
                                        <p:tgtEl>
                                          <p:spTgt spid="254"/>
                                        </p:tgtEl>
                                      </p:cBhvr>
                                    </p:animEffect>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252"/>
                                        </p:tgtEl>
                                        <p:attrNameLst>
                                          <p:attrName>style.visibility</p:attrName>
                                        </p:attrNameLst>
                                      </p:cBhvr>
                                      <p:to>
                                        <p:strVal val="visible"/>
                                      </p:to>
                                    </p:set>
                                    <p:animEffect transition="in" filter="wipe(left)">
                                      <p:cBhvr>
                                        <p:cTn id="77" dur="500"/>
                                        <p:tgtEl>
                                          <p:spTgt spid="252"/>
                                        </p:tgtEl>
                                      </p:cBhvr>
                                    </p:animEffect>
                                  </p:childTnLst>
                                </p:cTn>
                              </p:par>
                            </p:childTnLst>
                          </p:cTn>
                        </p:par>
                        <p:par>
                          <p:cTn id="78" fill="hold">
                            <p:stCondLst>
                              <p:cond delay="9500"/>
                            </p:stCondLst>
                            <p:childTnLst>
                              <p:par>
                                <p:cTn id="79" presetID="31" presetClass="entr" presetSubtype="0" fill="hold" nodeType="after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p:cTn id="81" dur="1000" fill="hold"/>
                                        <p:tgtEl>
                                          <p:spTgt spid="9"/>
                                        </p:tgtEl>
                                        <p:attrNameLst>
                                          <p:attrName>ppt_w</p:attrName>
                                        </p:attrNameLst>
                                      </p:cBhvr>
                                      <p:tavLst>
                                        <p:tav tm="0">
                                          <p:val>
                                            <p:fltVal val="0"/>
                                          </p:val>
                                        </p:tav>
                                        <p:tav tm="100000">
                                          <p:val>
                                            <p:strVal val="#ppt_w"/>
                                          </p:val>
                                        </p:tav>
                                      </p:tavLst>
                                    </p:anim>
                                    <p:anim calcmode="lin" valueType="num">
                                      <p:cBhvr>
                                        <p:cTn id="82" dur="1000" fill="hold"/>
                                        <p:tgtEl>
                                          <p:spTgt spid="9"/>
                                        </p:tgtEl>
                                        <p:attrNameLst>
                                          <p:attrName>ppt_h</p:attrName>
                                        </p:attrNameLst>
                                      </p:cBhvr>
                                      <p:tavLst>
                                        <p:tav tm="0">
                                          <p:val>
                                            <p:fltVal val="0"/>
                                          </p:val>
                                        </p:tav>
                                        <p:tav tm="100000">
                                          <p:val>
                                            <p:strVal val="#ppt_h"/>
                                          </p:val>
                                        </p:tav>
                                      </p:tavLst>
                                    </p:anim>
                                    <p:anim calcmode="lin" valueType="num">
                                      <p:cBhvr>
                                        <p:cTn id="83" dur="1000" fill="hold"/>
                                        <p:tgtEl>
                                          <p:spTgt spid="9"/>
                                        </p:tgtEl>
                                        <p:attrNameLst>
                                          <p:attrName>style.rotation</p:attrName>
                                        </p:attrNameLst>
                                      </p:cBhvr>
                                      <p:tavLst>
                                        <p:tav tm="0">
                                          <p:val>
                                            <p:fltVal val="90"/>
                                          </p:val>
                                        </p:tav>
                                        <p:tav tm="100000">
                                          <p:val>
                                            <p:fltVal val="0"/>
                                          </p:val>
                                        </p:tav>
                                      </p:tavLst>
                                    </p:anim>
                                    <p:animEffect transition="in" filter="fade">
                                      <p:cBhvr>
                                        <p:cTn id="84" dur="1000"/>
                                        <p:tgtEl>
                                          <p:spTgt spid="9"/>
                                        </p:tgtEl>
                                      </p:cBhvr>
                                    </p:animEffect>
                                  </p:childTnLst>
                                </p:cTn>
                              </p:par>
                              <p:par>
                                <p:cTn id="85" presetID="31" presetClass="entr" presetSubtype="0" fill="hold" nodeType="withEffect">
                                  <p:stCondLst>
                                    <p:cond delay="0"/>
                                  </p:stCondLst>
                                  <p:childTnLst>
                                    <p:set>
                                      <p:cBhvr>
                                        <p:cTn id="86" dur="1" fill="hold">
                                          <p:stCondLst>
                                            <p:cond delay="0"/>
                                          </p:stCondLst>
                                        </p:cTn>
                                        <p:tgtEl>
                                          <p:spTgt spid="409"/>
                                        </p:tgtEl>
                                        <p:attrNameLst>
                                          <p:attrName>style.visibility</p:attrName>
                                        </p:attrNameLst>
                                      </p:cBhvr>
                                      <p:to>
                                        <p:strVal val="visible"/>
                                      </p:to>
                                    </p:set>
                                    <p:anim calcmode="lin" valueType="num">
                                      <p:cBhvr>
                                        <p:cTn id="87" dur="1000" fill="hold"/>
                                        <p:tgtEl>
                                          <p:spTgt spid="409"/>
                                        </p:tgtEl>
                                        <p:attrNameLst>
                                          <p:attrName>ppt_w</p:attrName>
                                        </p:attrNameLst>
                                      </p:cBhvr>
                                      <p:tavLst>
                                        <p:tav tm="0">
                                          <p:val>
                                            <p:fltVal val="0"/>
                                          </p:val>
                                        </p:tav>
                                        <p:tav tm="100000">
                                          <p:val>
                                            <p:strVal val="#ppt_w"/>
                                          </p:val>
                                        </p:tav>
                                      </p:tavLst>
                                    </p:anim>
                                    <p:anim calcmode="lin" valueType="num">
                                      <p:cBhvr>
                                        <p:cTn id="88" dur="1000" fill="hold"/>
                                        <p:tgtEl>
                                          <p:spTgt spid="409"/>
                                        </p:tgtEl>
                                        <p:attrNameLst>
                                          <p:attrName>ppt_h</p:attrName>
                                        </p:attrNameLst>
                                      </p:cBhvr>
                                      <p:tavLst>
                                        <p:tav tm="0">
                                          <p:val>
                                            <p:fltVal val="0"/>
                                          </p:val>
                                        </p:tav>
                                        <p:tav tm="100000">
                                          <p:val>
                                            <p:strVal val="#ppt_h"/>
                                          </p:val>
                                        </p:tav>
                                      </p:tavLst>
                                    </p:anim>
                                    <p:anim calcmode="lin" valueType="num">
                                      <p:cBhvr>
                                        <p:cTn id="89" dur="1000" fill="hold"/>
                                        <p:tgtEl>
                                          <p:spTgt spid="409"/>
                                        </p:tgtEl>
                                        <p:attrNameLst>
                                          <p:attrName>style.rotation</p:attrName>
                                        </p:attrNameLst>
                                      </p:cBhvr>
                                      <p:tavLst>
                                        <p:tav tm="0">
                                          <p:val>
                                            <p:fltVal val="90"/>
                                          </p:val>
                                        </p:tav>
                                        <p:tav tm="100000">
                                          <p:val>
                                            <p:fltVal val="0"/>
                                          </p:val>
                                        </p:tav>
                                      </p:tavLst>
                                    </p:anim>
                                    <p:animEffect transition="in" filter="fade">
                                      <p:cBhvr>
                                        <p:cTn id="90" dur="1000"/>
                                        <p:tgtEl>
                                          <p:spTgt spid="409"/>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431"/>
                                        </p:tgtEl>
                                        <p:attrNameLst>
                                          <p:attrName>style.visibility</p:attrName>
                                        </p:attrNameLst>
                                      </p:cBhvr>
                                      <p:to>
                                        <p:strVal val="visible"/>
                                      </p:to>
                                    </p:set>
                                    <p:anim calcmode="lin" valueType="num">
                                      <p:cBhvr>
                                        <p:cTn id="93" dur="500" fill="hold"/>
                                        <p:tgtEl>
                                          <p:spTgt spid="431"/>
                                        </p:tgtEl>
                                        <p:attrNameLst>
                                          <p:attrName>ppt_w</p:attrName>
                                        </p:attrNameLst>
                                      </p:cBhvr>
                                      <p:tavLst>
                                        <p:tav tm="0">
                                          <p:val>
                                            <p:fltVal val="0"/>
                                          </p:val>
                                        </p:tav>
                                        <p:tav tm="100000">
                                          <p:val>
                                            <p:strVal val="#ppt_w"/>
                                          </p:val>
                                        </p:tav>
                                      </p:tavLst>
                                    </p:anim>
                                    <p:anim calcmode="lin" valueType="num">
                                      <p:cBhvr>
                                        <p:cTn id="94" dur="500" fill="hold"/>
                                        <p:tgtEl>
                                          <p:spTgt spid="431"/>
                                        </p:tgtEl>
                                        <p:attrNameLst>
                                          <p:attrName>ppt_h</p:attrName>
                                        </p:attrNameLst>
                                      </p:cBhvr>
                                      <p:tavLst>
                                        <p:tav tm="0">
                                          <p:val>
                                            <p:fltVal val="0"/>
                                          </p:val>
                                        </p:tav>
                                        <p:tav tm="100000">
                                          <p:val>
                                            <p:strVal val="#ppt_h"/>
                                          </p:val>
                                        </p:tav>
                                      </p:tavLst>
                                    </p:anim>
                                    <p:animEffect transition="in" filter="fade">
                                      <p:cBhvr>
                                        <p:cTn id="95" dur="500"/>
                                        <p:tgtEl>
                                          <p:spTgt spid="431"/>
                                        </p:tgtEl>
                                      </p:cBhvr>
                                    </p:animEffect>
                                  </p:childTnLst>
                                </p:cTn>
                              </p:par>
                            </p:childTnLst>
                          </p:cTn>
                        </p:par>
                        <p:par>
                          <p:cTn id="96" fill="hold">
                            <p:stCondLst>
                              <p:cond delay="10500"/>
                            </p:stCondLst>
                            <p:childTnLst>
                              <p:par>
                                <p:cTn id="97" presetID="53" presetClass="entr" presetSubtype="16" fill="hold" grpId="0" nodeType="afterEffect">
                                  <p:stCondLst>
                                    <p:cond delay="0"/>
                                  </p:stCondLst>
                                  <p:childTnLst>
                                    <p:set>
                                      <p:cBhvr>
                                        <p:cTn id="98" dur="1" fill="hold">
                                          <p:stCondLst>
                                            <p:cond delay="0"/>
                                          </p:stCondLst>
                                        </p:cTn>
                                        <p:tgtEl>
                                          <p:spTgt spid="408"/>
                                        </p:tgtEl>
                                        <p:attrNameLst>
                                          <p:attrName>style.visibility</p:attrName>
                                        </p:attrNameLst>
                                      </p:cBhvr>
                                      <p:to>
                                        <p:strVal val="visible"/>
                                      </p:to>
                                    </p:set>
                                    <p:anim calcmode="lin" valueType="num">
                                      <p:cBhvr>
                                        <p:cTn id="99" dur="500" fill="hold"/>
                                        <p:tgtEl>
                                          <p:spTgt spid="408"/>
                                        </p:tgtEl>
                                        <p:attrNameLst>
                                          <p:attrName>ppt_w</p:attrName>
                                        </p:attrNameLst>
                                      </p:cBhvr>
                                      <p:tavLst>
                                        <p:tav tm="0">
                                          <p:val>
                                            <p:fltVal val="0"/>
                                          </p:val>
                                        </p:tav>
                                        <p:tav tm="100000">
                                          <p:val>
                                            <p:strVal val="#ppt_w"/>
                                          </p:val>
                                        </p:tav>
                                      </p:tavLst>
                                    </p:anim>
                                    <p:anim calcmode="lin" valueType="num">
                                      <p:cBhvr>
                                        <p:cTn id="100" dur="500" fill="hold"/>
                                        <p:tgtEl>
                                          <p:spTgt spid="408"/>
                                        </p:tgtEl>
                                        <p:attrNameLst>
                                          <p:attrName>ppt_h</p:attrName>
                                        </p:attrNameLst>
                                      </p:cBhvr>
                                      <p:tavLst>
                                        <p:tav tm="0">
                                          <p:val>
                                            <p:fltVal val="0"/>
                                          </p:val>
                                        </p:tav>
                                        <p:tav tm="100000">
                                          <p:val>
                                            <p:strVal val="#ppt_h"/>
                                          </p:val>
                                        </p:tav>
                                      </p:tavLst>
                                    </p:anim>
                                    <p:animEffect transition="in" filter="fade">
                                      <p:cBhvr>
                                        <p:cTn id="101" dur="500"/>
                                        <p:tgtEl>
                                          <p:spTgt spid="408"/>
                                        </p:tgtEl>
                                      </p:cBhvr>
                                    </p:animEffect>
                                  </p:childTnLst>
                                </p:cTn>
                              </p:par>
                            </p:childTnLst>
                          </p:cTn>
                        </p:par>
                        <p:par>
                          <p:cTn id="102" fill="hold">
                            <p:stCondLst>
                              <p:cond delay="11000"/>
                            </p:stCondLst>
                            <p:childTnLst>
                              <p:par>
                                <p:cTn id="103" presetID="22" presetClass="entr" presetSubtype="8" fill="hold" grpId="0" nodeType="afterEffect">
                                  <p:stCondLst>
                                    <p:cond delay="0"/>
                                  </p:stCondLst>
                                  <p:childTnLst>
                                    <p:set>
                                      <p:cBhvr>
                                        <p:cTn id="104" dur="1" fill="hold">
                                          <p:stCondLst>
                                            <p:cond delay="0"/>
                                          </p:stCondLst>
                                        </p:cTn>
                                        <p:tgtEl>
                                          <p:spTgt spid="248"/>
                                        </p:tgtEl>
                                        <p:attrNameLst>
                                          <p:attrName>style.visibility</p:attrName>
                                        </p:attrNameLst>
                                      </p:cBhvr>
                                      <p:to>
                                        <p:strVal val="visible"/>
                                      </p:to>
                                    </p:set>
                                    <p:animEffect transition="in" filter="wipe(left)">
                                      <p:cBhvr>
                                        <p:cTn id="105" dur="500"/>
                                        <p:tgtEl>
                                          <p:spTgt spid="248"/>
                                        </p:tgtEl>
                                      </p:cBhvr>
                                    </p:animEffect>
                                  </p:childTnLst>
                                </p:cTn>
                              </p:par>
                            </p:childTnLst>
                          </p:cTn>
                        </p:par>
                        <p:par>
                          <p:cTn id="106" fill="hold">
                            <p:stCondLst>
                              <p:cond delay="11500"/>
                            </p:stCondLst>
                            <p:childTnLst>
                              <p:par>
                                <p:cTn id="107" presetID="22" presetClass="entr" presetSubtype="8" fill="hold" grpId="0" nodeType="afterEffect">
                                  <p:stCondLst>
                                    <p:cond delay="0"/>
                                  </p:stCondLst>
                                  <p:childTnLst>
                                    <p:set>
                                      <p:cBhvr>
                                        <p:cTn id="108" dur="1" fill="hold">
                                          <p:stCondLst>
                                            <p:cond delay="0"/>
                                          </p:stCondLst>
                                        </p:cTn>
                                        <p:tgtEl>
                                          <p:spTgt spid="250"/>
                                        </p:tgtEl>
                                        <p:attrNameLst>
                                          <p:attrName>style.visibility</p:attrName>
                                        </p:attrNameLst>
                                      </p:cBhvr>
                                      <p:to>
                                        <p:strVal val="visible"/>
                                      </p:to>
                                    </p:set>
                                    <p:animEffect transition="in" filter="wipe(left)">
                                      <p:cBhvr>
                                        <p:cTn id="109"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animBg="1"/>
      <p:bldP spid="276" grpId="0" animBg="1"/>
      <p:bldP spid="298" grpId="0" animBg="1"/>
      <p:bldP spid="408" grpId="0" animBg="1"/>
      <p:bldP spid="248" grpId="0" animBg="1"/>
      <p:bldP spid="250" grpId="0"/>
      <p:bldP spid="251" grpId="0"/>
      <p:bldP spid="252" grpId="0"/>
      <p:bldP spid="253" grpId="0" animBg="1"/>
      <p:bldP spid="2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3686"/>
          <p:cNvSpPr/>
          <p:nvPr/>
        </p:nvSpPr>
        <p:spPr>
          <a:xfrm>
            <a:off x="361773"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defTabSz="609524">
                <a:defRPr sz="11600">
                  <a:solidFill>
                    <a:srgbClr val="77716C"/>
                  </a:solidFill>
                  <a:latin typeface="Open Sans Light"/>
                  <a:ea typeface="Open Sans Light"/>
                  <a:cs typeface="Open Sans Light"/>
                  <a:sym typeface="Open Sans Light"/>
                </a:defRPr>
              </a:pPr>
              <a:endParaRPr sz="15467"/>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defTabSz="609524">
                <a:defRPr sz="8400">
                  <a:solidFill>
                    <a:srgbClr val="070707"/>
                  </a:solidFill>
                  <a:latin typeface="Calibri"/>
                  <a:ea typeface="Calibri"/>
                  <a:cs typeface="Calibri"/>
                  <a:sym typeface="Calibri"/>
                </a:defRPr>
              </a:pPr>
              <a:endParaRPr sz="11200" dirty="0"/>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defTabSz="609524">
              <a:defRPr sz="4800">
                <a:solidFill>
                  <a:srgbClr val="070707"/>
                </a:solidFill>
                <a:latin typeface="Calibri"/>
                <a:ea typeface="Calibri"/>
                <a:cs typeface="Calibri"/>
                <a:sym typeface="Calibri"/>
              </a:defRPr>
            </a:pPr>
            <a:endParaRPr sz="6400"/>
          </a:p>
        </p:txBody>
      </p:sp>
      <p:grpSp>
        <p:nvGrpSpPr>
          <p:cNvPr id="11" name="Group 10"/>
          <p:cNvGrpSpPr/>
          <p:nvPr/>
        </p:nvGrpSpPr>
        <p:grpSpPr>
          <a:xfrm>
            <a:off x="598061" y="1706560"/>
            <a:ext cx="2753114" cy="1685837"/>
            <a:chOff x="1128639" y="2083883"/>
            <a:chExt cx="2753114" cy="1685837"/>
          </a:xfrm>
        </p:grpSpPr>
        <p:sp>
          <p:nvSpPr>
            <p:cNvPr id="85"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87" name="TextBox 8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88" name="Shape 3686"/>
          <p:cNvSpPr/>
          <p:nvPr/>
        </p:nvSpPr>
        <p:spPr>
          <a:xfrm>
            <a:off x="3513560" y="167268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89" name="Group 88"/>
          <p:cNvGrpSpPr/>
          <p:nvPr/>
        </p:nvGrpSpPr>
        <p:grpSpPr>
          <a:xfrm>
            <a:off x="3749848" y="1706560"/>
            <a:ext cx="2753114" cy="1685837"/>
            <a:chOff x="1128639" y="2083883"/>
            <a:chExt cx="2753114" cy="1685837"/>
          </a:xfrm>
        </p:grpSpPr>
        <p:sp>
          <p:nvSpPr>
            <p:cNvPr id="92"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3" name="TextBox 9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4" name="Shape 3686"/>
          <p:cNvSpPr/>
          <p:nvPr/>
        </p:nvSpPr>
        <p:spPr>
          <a:xfrm>
            <a:off x="361773" y="3785702"/>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5" name="Group 94"/>
          <p:cNvGrpSpPr/>
          <p:nvPr/>
        </p:nvGrpSpPr>
        <p:grpSpPr>
          <a:xfrm>
            <a:off x="598061" y="3819582"/>
            <a:ext cx="2753114" cy="1685837"/>
            <a:chOff x="1128639" y="2083883"/>
            <a:chExt cx="2753114" cy="1685837"/>
          </a:xfrm>
        </p:grpSpPr>
        <p:sp>
          <p:nvSpPr>
            <p:cNvPr id="96"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97" name="TextBox 96"/>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sp>
        <p:nvSpPr>
          <p:cNvPr id="98" name="Shape 3686"/>
          <p:cNvSpPr/>
          <p:nvPr/>
        </p:nvSpPr>
        <p:spPr>
          <a:xfrm>
            <a:off x="3517389" y="3985250"/>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440"/>
          </a:p>
        </p:txBody>
      </p:sp>
      <p:grpSp>
        <p:nvGrpSpPr>
          <p:cNvPr id="99" name="Group 98"/>
          <p:cNvGrpSpPr/>
          <p:nvPr/>
        </p:nvGrpSpPr>
        <p:grpSpPr>
          <a:xfrm>
            <a:off x="3753677" y="4019130"/>
            <a:ext cx="2753114" cy="1685837"/>
            <a:chOff x="1128639" y="2083883"/>
            <a:chExt cx="2753114" cy="1685837"/>
          </a:xfrm>
        </p:grpSpPr>
        <p:sp>
          <p:nvSpPr>
            <p:cNvPr id="100" name="Text Box 10"/>
            <p:cNvSpPr txBox="1">
              <a:spLocks noChangeArrowheads="1"/>
            </p:cNvSpPr>
            <p:nvPr/>
          </p:nvSpPr>
          <p:spPr bwMode="auto">
            <a:xfrm>
              <a:off x="1138553" y="2398120"/>
              <a:ext cx="2743200" cy="137160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sp>
          <p:nvSpPr>
            <p:cNvPr id="103" name="TextBox 102"/>
            <p:cNvSpPr txBox="1"/>
            <p:nvPr/>
          </p:nvSpPr>
          <p:spPr>
            <a:xfrm>
              <a:off x="1128639" y="2083883"/>
              <a:ext cx="1828800" cy="369332"/>
            </a:xfrm>
            <a:prstGeom prst="rect">
              <a:avLst/>
            </a:prstGeom>
            <a:noFill/>
          </p:spPr>
          <p:txBody>
            <a:bodyPr wrap="square" rtlCol="0">
              <a:spAutoFit/>
            </a:bodyPr>
            <a:lstStyle/>
            <a:p>
              <a:r>
                <a:rPr lang="en-US" b="1" dirty="0">
                  <a:solidFill>
                    <a:schemeClr val="bg1"/>
                  </a:solidFill>
                  <a:latin typeface="Candara" panose="020E0502030303020204" pitchFamily="34" charset="0"/>
                  <a:ea typeface="Roboto Light" panose="02000000000000000000" pitchFamily="2" charset="0"/>
                </a:rPr>
                <a:t>Bullet Title</a:t>
              </a:r>
              <a:endParaRPr lang="ru-RU" b="1" dirty="0">
                <a:solidFill>
                  <a:schemeClr val="bg1"/>
                </a:solidFill>
                <a:latin typeface="Candara" panose="020E0502030303020204" pitchFamily="34" charset="0"/>
                <a:ea typeface="Roboto Light" panose="02000000000000000000" pitchFamily="2" charset="0"/>
              </a:endParaRPr>
            </a:p>
          </p:txBody>
        </p:sp>
      </p:grpSp>
      <p:grpSp>
        <p:nvGrpSpPr>
          <p:cNvPr id="104" name="Group 103"/>
          <p:cNvGrpSpPr/>
          <p:nvPr/>
        </p:nvGrpSpPr>
        <p:grpSpPr>
          <a:xfrm>
            <a:off x="3341511" y="258228"/>
            <a:ext cx="5508978" cy="954108"/>
            <a:chOff x="3341511" y="258228"/>
            <a:chExt cx="5508978" cy="954108"/>
          </a:xfrm>
        </p:grpSpPr>
        <p:sp>
          <p:nvSpPr>
            <p:cNvPr id="105" name="TextBox 104"/>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108" name="TextBox 10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13" name="Freeform 21"/>
          <p:cNvSpPr>
            <a:spLocks noChangeArrowheads="1"/>
          </p:cNvSpPr>
          <p:nvPr/>
        </p:nvSpPr>
        <p:spPr bwMode="auto">
          <a:xfrm>
            <a:off x="10456351" y="5122255"/>
            <a:ext cx="187165" cy="256238"/>
          </a:xfrm>
          <a:custGeom>
            <a:avLst/>
            <a:gdLst>
              <a:gd name="T0" fmla="*/ 182 w 371"/>
              <a:gd name="T1" fmla="*/ 320 h 509"/>
              <a:gd name="T2" fmla="*/ 264 w 371"/>
              <a:gd name="T3" fmla="*/ 239 h 509"/>
              <a:gd name="T4" fmla="*/ 264 w 371"/>
              <a:gd name="T5" fmla="*/ 81 h 509"/>
              <a:gd name="T6" fmla="*/ 182 w 371"/>
              <a:gd name="T7" fmla="*/ 0 h 509"/>
              <a:gd name="T8" fmla="*/ 106 w 371"/>
              <a:gd name="T9" fmla="*/ 81 h 509"/>
              <a:gd name="T10" fmla="*/ 106 w 371"/>
              <a:gd name="T11" fmla="*/ 239 h 509"/>
              <a:gd name="T12" fmla="*/ 182 w 371"/>
              <a:gd name="T13" fmla="*/ 320 h 509"/>
              <a:gd name="T14" fmla="*/ 325 w 371"/>
              <a:gd name="T15" fmla="*/ 239 h 509"/>
              <a:gd name="T16" fmla="*/ 182 w 371"/>
              <a:gd name="T17" fmla="*/ 376 h 509"/>
              <a:gd name="T18" fmla="*/ 45 w 371"/>
              <a:gd name="T19" fmla="*/ 239 h 509"/>
              <a:gd name="T20" fmla="*/ 0 w 371"/>
              <a:gd name="T21" fmla="*/ 239 h 509"/>
              <a:gd name="T22" fmla="*/ 157 w 371"/>
              <a:gd name="T23" fmla="*/ 416 h 509"/>
              <a:gd name="T24" fmla="*/ 157 w 371"/>
              <a:gd name="T25" fmla="*/ 508 h 509"/>
              <a:gd name="T26" fmla="*/ 213 w 371"/>
              <a:gd name="T27" fmla="*/ 508 h 509"/>
              <a:gd name="T28" fmla="*/ 213 w 371"/>
              <a:gd name="T29" fmla="*/ 416 h 509"/>
              <a:gd name="T30" fmla="*/ 370 w 371"/>
              <a:gd name="T31" fmla="*/ 239 h 509"/>
              <a:gd name="T32" fmla="*/ 325 w 371"/>
              <a:gd name="T33" fmla="*/ 239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1" h="509">
                <a:moveTo>
                  <a:pt x="182" y="320"/>
                </a:moveTo>
                <a:cubicBezTo>
                  <a:pt x="228" y="320"/>
                  <a:pt x="264" y="284"/>
                  <a:pt x="264" y="239"/>
                </a:cubicBezTo>
                <a:lnTo>
                  <a:pt x="264" y="81"/>
                </a:lnTo>
                <a:cubicBezTo>
                  <a:pt x="264" y="35"/>
                  <a:pt x="226" y="0"/>
                  <a:pt x="182" y="0"/>
                </a:cubicBezTo>
                <a:cubicBezTo>
                  <a:pt x="139" y="0"/>
                  <a:pt x="106" y="35"/>
                  <a:pt x="106" y="81"/>
                </a:cubicBezTo>
                <a:lnTo>
                  <a:pt x="106" y="239"/>
                </a:lnTo>
                <a:cubicBezTo>
                  <a:pt x="106" y="284"/>
                  <a:pt x="142" y="320"/>
                  <a:pt x="182" y="320"/>
                </a:cubicBezTo>
                <a:close/>
                <a:moveTo>
                  <a:pt x="325" y="239"/>
                </a:moveTo>
                <a:cubicBezTo>
                  <a:pt x="325" y="320"/>
                  <a:pt x="256" y="376"/>
                  <a:pt x="182" y="376"/>
                </a:cubicBezTo>
                <a:cubicBezTo>
                  <a:pt x="109" y="376"/>
                  <a:pt x="45" y="320"/>
                  <a:pt x="45" y="239"/>
                </a:cubicBezTo>
                <a:lnTo>
                  <a:pt x="0" y="239"/>
                </a:lnTo>
                <a:cubicBezTo>
                  <a:pt x="0" y="330"/>
                  <a:pt x="71" y="406"/>
                  <a:pt x="157" y="416"/>
                </a:cubicBezTo>
                <a:lnTo>
                  <a:pt x="157" y="508"/>
                </a:lnTo>
                <a:lnTo>
                  <a:pt x="213" y="508"/>
                </a:lnTo>
                <a:lnTo>
                  <a:pt x="213" y="416"/>
                </a:lnTo>
                <a:cubicBezTo>
                  <a:pt x="299" y="406"/>
                  <a:pt x="370" y="330"/>
                  <a:pt x="370" y="239"/>
                </a:cubicBezTo>
                <a:lnTo>
                  <a:pt x="325" y="239"/>
                </a:lnTo>
                <a:close/>
              </a:path>
            </a:pathLst>
          </a:custGeom>
          <a:solidFill>
            <a:schemeClr val="bg2">
              <a:lumMod val="10000"/>
            </a:schemeClr>
          </a:solidFill>
          <a:ln>
            <a:noFill/>
          </a:ln>
          <a:effectLst/>
        </p:spPr>
        <p:txBody>
          <a:bodyPr wrap="none" anchor="ctr"/>
          <a:lstStyle/>
          <a:p>
            <a:endParaRPr lang="en-US"/>
          </a:p>
        </p:txBody>
      </p:sp>
      <p:sp>
        <p:nvSpPr>
          <p:cNvPr id="116" name="Freeform 22"/>
          <p:cNvSpPr>
            <a:spLocks noChangeArrowheads="1"/>
          </p:cNvSpPr>
          <p:nvPr/>
        </p:nvSpPr>
        <p:spPr bwMode="auto">
          <a:xfrm>
            <a:off x="8998905" y="5199655"/>
            <a:ext cx="320854" cy="213903"/>
          </a:xfrm>
          <a:custGeom>
            <a:avLst/>
            <a:gdLst>
              <a:gd name="T0" fmla="*/ 528 w 636"/>
              <a:gd name="T1" fmla="*/ 371 h 423"/>
              <a:gd name="T2" fmla="*/ 584 w 636"/>
              <a:gd name="T3" fmla="*/ 315 h 423"/>
              <a:gd name="T4" fmla="*/ 584 w 636"/>
              <a:gd name="T5" fmla="*/ 51 h 423"/>
              <a:gd name="T6" fmla="*/ 528 w 636"/>
              <a:gd name="T7" fmla="*/ 0 h 423"/>
              <a:gd name="T8" fmla="*/ 107 w 636"/>
              <a:gd name="T9" fmla="*/ 0 h 423"/>
              <a:gd name="T10" fmla="*/ 51 w 636"/>
              <a:gd name="T11" fmla="*/ 51 h 423"/>
              <a:gd name="T12" fmla="*/ 51 w 636"/>
              <a:gd name="T13" fmla="*/ 315 h 423"/>
              <a:gd name="T14" fmla="*/ 107 w 636"/>
              <a:gd name="T15" fmla="*/ 371 h 423"/>
              <a:gd name="T16" fmla="*/ 0 w 636"/>
              <a:gd name="T17" fmla="*/ 371 h 423"/>
              <a:gd name="T18" fmla="*/ 0 w 636"/>
              <a:gd name="T19" fmla="*/ 422 h 423"/>
              <a:gd name="T20" fmla="*/ 635 w 636"/>
              <a:gd name="T21" fmla="*/ 422 h 423"/>
              <a:gd name="T22" fmla="*/ 635 w 636"/>
              <a:gd name="T23" fmla="*/ 371 h 423"/>
              <a:gd name="T24" fmla="*/ 528 w 636"/>
              <a:gd name="T25" fmla="*/ 371 h 423"/>
              <a:gd name="T26" fmla="*/ 107 w 636"/>
              <a:gd name="T27" fmla="*/ 51 h 423"/>
              <a:gd name="T28" fmla="*/ 528 w 636"/>
              <a:gd name="T29" fmla="*/ 51 h 423"/>
              <a:gd name="T30" fmla="*/ 528 w 636"/>
              <a:gd name="T31" fmla="*/ 315 h 423"/>
              <a:gd name="T32" fmla="*/ 107 w 636"/>
              <a:gd name="T33" fmla="*/ 315 h 423"/>
              <a:gd name="T34" fmla="*/ 107 w 636"/>
              <a:gd name="T35" fmla="*/ 5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6" h="423">
                <a:moveTo>
                  <a:pt x="528" y="371"/>
                </a:moveTo>
                <a:cubicBezTo>
                  <a:pt x="559" y="371"/>
                  <a:pt x="584" y="346"/>
                  <a:pt x="584" y="315"/>
                </a:cubicBezTo>
                <a:lnTo>
                  <a:pt x="584" y="51"/>
                </a:lnTo>
                <a:cubicBezTo>
                  <a:pt x="584" y="21"/>
                  <a:pt x="559" y="0"/>
                  <a:pt x="528" y="0"/>
                </a:cubicBezTo>
                <a:lnTo>
                  <a:pt x="107" y="0"/>
                </a:lnTo>
                <a:cubicBezTo>
                  <a:pt x="76" y="0"/>
                  <a:pt x="51" y="21"/>
                  <a:pt x="51" y="51"/>
                </a:cubicBezTo>
                <a:lnTo>
                  <a:pt x="51" y="315"/>
                </a:lnTo>
                <a:cubicBezTo>
                  <a:pt x="51" y="346"/>
                  <a:pt x="76" y="371"/>
                  <a:pt x="107" y="371"/>
                </a:cubicBezTo>
                <a:lnTo>
                  <a:pt x="0" y="371"/>
                </a:lnTo>
                <a:lnTo>
                  <a:pt x="0" y="422"/>
                </a:lnTo>
                <a:lnTo>
                  <a:pt x="635" y="422"/>
                </a:lnTo>
                <a:lnTo>
                  <a:pt x="635" y="371"/>
                </a:lnTo>
                <a:lnTo>
                  <a:pt x="528" y="371"/>
                </a:lnTo>
                <a:close/>
                <a:moveTo>
                  <a:pt x="107" y="51"/>
                </a:moveTo>
                <a:lnTo>
                  <a:pt x="528" y="51"/>
                </a:lnTo>
                <a:lnTo>
                  <a:pt x="528" y="315"/>
                </a:lnTo>
                <a:lnTo>
                  <a:pt x="107" y="315"/>
                </a:lnTo>
                <a:lnTo>
                  <a:pt x="107" y="51"/>
                </a:lnTo>
                <a:close/>
              </a:path>
            </a:pathLst>
          </a:custGeom>
          <a:solidFill>
            <a:schemeClr val="bg2">
              <a:lumMod val="10000"/>
            </a:schemeClr>
          </a:solidFill>
          <a:ln>
            <a:noFill/>
          </a:ln>
          <a:effectLst/>
        </p:spPr>
        <p:txBody>
          <a:bodyPr wrap="none" anchor="ctr"/>
          <a:lstStyle/>
          <a:p>
            <a:endParaRPr lang="en-US"/>
          </a:p>
        </p:txBody>
      </p:sp>
      <p:sp>
        <p:nvSpPr>
          <p:cNvPr id="117" name="Freeform 23"/>
          <p:cNvSpPr>
            <a:spLocks noChangeArrowheads="1"/>
          </p:cNvSpPr>
          <p:nvPr/>
        </p:nvSpPr>
        <p:spPr bwMode="auto">
          <a:xfrm>
            <a:off x="9171060" y="3814232"/>
            <a:ext cx="187165" cy="269606"/>
          </a:xfrm>
          <a:custGeom>
            <a:avLst/>
            <a:gdLst>
              <a:gd name="T0" fmla="*/ 320 w 372"/>
              <a:gd name="T1" fmla="*/ 0 h 534"/>
              <a:gd name="T2" fmla="*/ 50 w 372"/>
              <a:gd name="T3" fmla="*/ 0 h 534"/>
              <a:gd name="T4" fmla="*/ 0 w 372"/>
              <a:gd name="T5" fmla="*/ 56 h 534"/>
              <a:gd name="T6" fmla="*/ 0 w 372"/>
              <a:gd name="T7" fmla="*/ 477 h 534"/>
              <a:gd name="T8" fmla="*/ 50 w 372"/>
              <a:gd name="T9" fmla="*/ 533 h 534"/>
              <a:gd name="T10" fmla="*/ 320 w 372"/>
              <a:gd name="T11" fmla="*/ 533 h 534"/>
              <a:gd name="T12" fmla="*/ 371 w 372"/>
              <a:gd name="T13" fmla="*/ 477 h 534"/>
              <a:gd name="T14" fmla="*/ 371 w 372"/>
              <a:gd name="T15" fmla="*/ 56 h 534"/>
              <a:gd name="T16" fmla="*/ 320 w 372"/>
              <a:gd name="T17" fmla="*/ 0 h 534"/>
              <a:gd name="T18" fmla="*/ 188 w 372"/>
              <a:gd name="T19" fmla="*/ 56 h 534"/>
              <a:gd name="T20" fmla="*/ 238 w 372"/>
              <a:gd name="T21" fmla="*/ 106 h 534"/>
              <a:gd name="T22" fmla="*/ 188 w 372"/>
              <a:gd name="T23" fmla="*/ 162 h 534"/>
              <a:gd name="T24" fmla="*/ 132 w 372"/>
              <a:gd name="T25" fmla="*/ 106 h 534"/>
              <a:gd name="T26" fmla="*/ 188 w 372"/>
              <a:gd name="T27" fmla="*/ 56 h 534"/>
              <a:gd name="T28" fmla="*/ 188 w 372"/>
              <a:gd name="T29" fmla="*/ 477 h 534"/>
              <a:gd name="T30" fmla="*/ 50 w 372"/>
              <a:gd name="T31" fmla="*/ 345 h 534"/>
              <a:gd name="T32" fmla="*/ 188 w 372"/>
              <a:gd name="T33" fmla="*/ 213 h 534"/>
              <a:gd name="T34" fmla="*/ 320 w 372"/>
              <a:gd name="T35" fmla="*/ 345 h 534"/>
              <a:gd name="T36" fmla="*/ 188 w 372"/>
              <a:gd name="T37" fmla="*/ 477 h 534"/>
              <a:gd name="T38" fmla="*/ 188 w 372"/>
              <a:gd name="T39" fmla="*/ 264 h 534"/>
              <a:gd name="T40" fmla="*/ 106 w 372"/>
              <a:gd name="T41" fmla="*/ 345 h 534"/>
              <a:gd name="T42" fmla="*/ 188 w 372"/>
              <a:gd name="T43" fmla="*/ 426 h 534"/>
              <a:gd name="T44" fmla="*/ 264 w 372"/>
              <a:gd name="T45" fmla="*/ 345 h 534"/>
              <a:gd name="T46" fmla="*/ 188 w 372"/>
              <a:gd name="T47" fmla="*/ 26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534">
                <a:moveTo>
                  <a:pt x="320" y="0"/>
                </a:moveTo>
                <a:lnTo>
                  <a:pt x="50" y="0"/>
                </a:lnTo>
                <a:cubicBezTo>
                  <a:pt x="25" y="0"/>
                  <a:pt x="0" y="25"/>
                  <a:pt x="0" y="56"/>
                </a:cubicBezTo>
                <a:lnTo>
                  <a:pt x="0" y="477"/>
                </a:lnTo>
                <a:cubicBezTo>
                  <a:pt x="0" y="508"/>
                  <a:pt x="25" y="533"/>
                  <a:pt x="50" y="533"/>
                </a:cubicBezTo>
                <a:lnTo>
                  <a:pt x="320" y="533"/>
                </a:lnTo>
                <a:cubicBezTo>
                  <a:pt x="345" y="533"/>
                  <a:pt x="371" y="508"/>
                  <a:pt x="371" y="477"/>
                </a:cubicBezTo>
                <a:lnTo>
                  <a:pt x="371" y="56"/>
                </a:lnTo>
                <a:cubicBezTo>
                  <a:pt x="371" y="25"/>
                  <a:pt x="345" y="0"/>
                  <a:pt x="320" y="0"/>
                </a:cubicBezTo>
                <a:close/>
                <a:moveTo>
                  <a:pt x="188" y="56"/>
                </a:moveTo>
                <a:cubicBezTo>
                  <a:pt x="213" y="56"/>
                  <a:pt x="238" y="76"/>
                  <a:pt x="238" y="106"/>
                </a:cubicBezTo>
                <a:cubicBezTo>
                  <a:pt x="238" y="137"/>
                  <a:pt x="216" y="162"/>
                  <a:pt x="188" y="162"/>
                </a:cubicBezTo>
                <a:cubicBezTo>
                  <a:pt x="160" y="162"/>
                  <a:pt x="132" y="137"/>
                  <a:pt x="132" y="106"/>
                </a:cubicBezTo>
                <a:cubicBezTo>
                  <a:pt x="132" y="76"/>
                  <a:pt x="157" y="56"/>
                  <a:pt x="188" y="56"/>
                </a:cubicBezTo>
                <a:close/>
                <a:moveTo>
                  <a:pt x="188" y="477"/>
                </a:moveTo>
                <a:cubicBezTo>
                  <a:pt x="111" y="477"/>
                  <a:pt x="50" y="419"/>
                  <a:pt x="50" y="345"/>
                </a:cubicBezTo>
                <a:cubicBezTo>
                  <a:pt x="50" y="271"/>
                  <a:pt x="114" y="213"/>
                  <a:pt x="188" y="213"/>
                </a:cubicBezTo>
                <a:cubicBezTo>
                  <a:pt x="261" y="213"/>
                  <a:pt x="320" y="271"/>
                  <a:pt x="320" y="345"/>
                </a:cubicBezTo>
                <a:cubicBezTo>
                  <a:pt x="320" y="419"/>
                  <a:pt x="259" y="477"/>
                  <a:pt x="188" y="477"/>
                </a:cubicBezTo>
                <a:close/>
                <a:moveTo>
                  <a:pt x="188" y="264"/>
                </a:moveTo>
                <a:cubicBezTo>
                  <a:pt x="142" y="264"/>
                  <a:pt x="106" y="299"/>
                  <a:pt x="106" y="345"/>
                </a:cubicBezTo>
                <a:cubicBezTo>
                  <a:pt x="106" y="391"/>
                  <a:pt x="144" y="426"/>
                  <a:pt x="188" y="426"/>
                </a:cubicBezTo>
                <a:cubicBezTo>
                  <a:pt x="231" y="426"/>
                  <a:pt x="264" y="391"/>
                  <a:pt x="264" y="345"/>
                </a:cubicBezTo>
                <a:cubicBezTo>
                  <a:pt x="264" y="299"/>
                  <a:pt x="228" y="264"/>
                  <a:pt x="188" y="264"/>
                </a:cubicBezTo>
                <a:close/>
              </a:path>
            </a:pathLst>
          </a:custGeom>
          <a:solidFill>
            <a:schemeClr val="bg2">
              <a:lumMod val="10000"/>
            </a:schemeClr>
          </a:solidFill>
          <a:ln>
            <a:noFill/>
          </a:ln>
          <a:effectLst/>
        </p:spPr>
        <p:txBody>
          <a:bodyPr wrap="none" anchor="ctr"/>
          <a:lstStyle/>
          <a:p>
            <a:endParaRPr lang="en-US"/>
          </a:p>
        </p:txBody>
      </p:sp>
      <p:sp>
        <p:nvSpPr>
          <p:cNvPr id="118" name="Freeform 25"/>
          <p:cNvSpPr>
            <a:spLocks noChangeArrowheads="1"/>
          </p:cNvSpPr>
          <p:nvPr/>
        </p:nvSpPr>
        <p:spPr bwMode="auto">
          <a:xfrm>
            <a:off x="9252363" y="2433829"/>
            <a:ext cx="213903" cy="296345"/>
          </a:xfrm>
          <a:custGeom>
            <a:avLst/>
            <a:gdLst>
              <a:gd name="T0" fmla="*/ 239 w 422"/>
              <a:gd name="T1" fmla="*/ 0 h 585"/>
              <a:gd name="T2" fmla="*/ 239 w 422"/>
              <a:gd name="T3" fmla="*/ 213 h 585"/>
              <a:gd name="T4" fmla="*/ 421 w 422"/>
              <a:gd name="T5" fmla="*/ 213 h 585"/>
              <a:gd name="T6" fmla="*/ 239 w 422"/>
              <a:gd name="T7" fmla="*/ 0 h 585"/>
              <a:gd name="T8" fmla="*/ 0 w 422"/>
              <a:gd name="T9" fmla="*/ 371 h 585"/>
              <a:gd name="T10" fmla="*/ 213 w 422"/>
              <a:gd name="T11" fmla="*/ 584 h 585"/>
              <a:gd name="T12" fmla="*/ 421 w 422"/>
              <a:gd name="T13" fmla="*/ 371 h 585"/>
              <a:gd name="T14" fmla="*/ 421 w 422"/>
              <a:gd name="T15" fmla="*/ 264 h 585"/>
              <a:gd name="T16" fmla="*/ 0 w 422"/>
              <a:gd name="T17" fmla="*/ 264 h 585"/>
              <a:gd name="T18" fmla="*/ 0 w 422"/>
              <a:gd name="T19" fmla="*/ 371 h 585"/>
              <a:gd name="T20" fmla="*/ 183 w 422"/>
              <a:gd name="T21" fmla="*/ 0 h 585"/>
              <a:gd name="T22" fmla="*/ 0 w 422"/>
              <a:gd name="T23" fmla="*/ 213 h 585"/>
              <a:gd name="T24" fmla="*/ 183 w 422"/>
              <a:gd name="T25" fmla="*/ 213 h 585"/>
              <a:gd name="T26" fmla="*/ 183 w 422"/>
              <a:gd name="T27"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2" h="585">
                <a:moveTo>
                  <a:pt x="239" y="0"/>
                </a:moveTo>
                <a:lnTo>
                  <a:pt x="239" y="213"/>
                </a:lnTo>
                <a:lnTo>
                  <a:pt x="421" y="213"/>
                </a:lnTo>
                <a:cubicBezTo>
                  <a:pt x="421" y="102"/>
                  <a:pt x="340" y="15"/>
                  <a:pt x="239" y="0"/>
                </a:cubicBezTo>
                <a:close/>
                <a:moveTo>
                  <a:pt x="0" y="371"/>
                </a:moveTo>
                <a:cubicBezTo>
                  <a:pt x="0" y="488"/>
                  <a:pt x="96" y="584"/>
                  <a:pt x="213" y="584"/>
                </a:cubicBezTo>
                <a:cubicBezTo>
                  <a:pt x="330" y="584"/>
                  <a:pt x="421" y="488"/>
                  <a:pt x="421" y="371"/>
                </a:cubicBezTo>
                <a:lnTo>
                  <a:pt x="421" y="264"/>
                </a:lnTo>
                <a:lnTo>
                  <a:pt x="0" y="264"/>
                </a:lnTo>
                <a:lnTo>
                  <a:pt x="0" y="371"/>
                </a:lnTo>
                <a:close/>
                <a:moveTo>
                  <a:pt x="183" y="0"/>
                </a:moveTo>
                <a:cubicBezTo>
                  <a:pt x="81" y="15"/>
                  <a:pt x="0" y="102"/>
                  <a:pt x="0" y="213"/>
                </a:cubicBezTo>
                <a:lnTo>
                  <a:pt x="183" y="213"/>
                </a:lnTo>
                <a:lnTo>
                  <a:pt x="183" y="0"/>
                </a:lnTo>
                <a:close/>
              </a:path>
            </a:pathLst>
          </a:custGeom>
          <a:solidFill>
            <a:schemeClr val="bg2">
              <a:lumMod val="10000"/>
            </a:schemeClr>
          </a:solidFill>
          <a:ln>
            <a:noFill/>
          </a:ln>
          <a:effectLst/>
        </p:spPr>
        <p:txBody>
          <a:bodyPr wrap="none" anchor="ctr"/>
          <a:lstStyle/>
          <a:p>
            <a:endParaRPr lang="en-US"/>
          </a:p>
        </p:txBody>
      </p:sp>
      <p:sp>
        <p:nvSpPr>
          <p:cNvPr id="120" name="Freeform 28"/>
          <p:cNvSpPr>
            <a:spLocks noChangeArrowheads="1"/>
          </p:cNvSpPr>
          <p:nvPr/>
        </p:nvSpPr>
        <p:spPr bwMode="auto">
          <a:xfrm>
            <a:off x="10503283" y="3739201"/>
            <a:ext cx="269607" cy="269606"/>
          </a:xfrm>
          <a:custGeom>
            <a:avLst/>
            <a:gdLst>
              <a:gd name="T0" fmla="*/ 264 w 534"/>
              <a:gd name="T1" fmla="*/ 0 h 534"/>
              <a:gd name="T2" fmla="*/ 0 w 534"/>
              <a:gd name="T3" fmla="*/ 264 h 534"/>
              <a:gd name="T4" fmla="*/ 264 w 534"/>
              <a:gd name="T5" fmla="*/ 533 h 534"/>
              <a:gd name="T6" fmla="*/ 533 w 534"/>
              <a:gd name="T7" fmla="*/ 264 h 534"/>
              <a:gd name="T8" fmla="*/ 264 w 534"/>
              <a:gd name="T9" fmla="*/ 0 h 534"/>
              <a:gd name="T10" fmla="*/ 264 w 534"/>
              <a:gd name="T11" fmla="*/ 81 h 534"/>
              <a:gd name="T12" fmla="*/ 376 w 534"/>
              <a:gd name="T13" fmla="*/ 117 h 534"/>
              <a:gd name="T14" fmla="*/ 320 w 534"/>
              <a:gd name="T15" fmla="*/ 178 h 534"/>
              <a:gd name="T16" fmla="*/ 264 w 534"/>
              <a:gd name="T17" fmla="*/ 162 h 534"/>
              <a:gd name="T18" fmla="*/ 157 w 534"/>
              <a:gd name="T19" fmla="*/ 264 h 534"/>
              <a:gd name="T20" fmla="*/ 193 w 534"/>
              <a:gd name="T21" fmla="*/ 340 h 534"/>
              <a:gd name="T22" fmla="*/ 137 w 534"/>
              <a:gd name="T23" fmla="*/ 396 h 534"/>
              <a:gd name="T24" fmla="*/ 81 w 534"/>
              <a:gd name="T25" fmla="*/ 264 h 534"/>
              <a:gd name="T26" fmla="*/ 264 w 534"/>
              <a:gd name="T27" fmla="*/ 81 h 534"/>
              <a:gd name="T28" fmla="*/ 396 w 534"/>
              <a:gd name="T29" fmla="*/ 396 h 534"/>
              <a:gd name="T30" fmla="*/ 340 w 534"/>
              <a:gd name="T31" fmla="*/ 340 h 534"/>
              <a:gd name="T32" fmla="*/ 370 w 534"/>
              <a:gd name="T33" fmla="*/ 264 h 534"/>
              <a:gd name="T34" fmla="*/ 355 w 534"/>
              <a:gd name="T35" fmla="*/ 213 h 534"/>
              <a:gd name="T36" fmla="*/ 416 w 534"/>
              <a:gd name="T37" fmla="*/ 157 h 534"/>
              <a:gd name="T38" fmla="*/ 452 w 534"/>
              <a:gd name="T39" fmla="*/ 264 h 534"/>
              <a:gd name="T40" fmla="*/ 396 w 534"/>
              <a:gd name="T41" fmla="*/ 39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4">
                <a:moveTo>
                  <a:pt x="264" y="0"/>
                </a:moveTo>
                <a:cubicBezTo>
                  <a:pt x="122" y="0"/>
                  <a:pt x="0" y="119"/>
                  <a:pt x="0" y="264"/>
                </a:cubicBezTo>
                <a:cubicBezTo>
                  <a:pt x="0" y="409"/>
                  <a:pt x="119" y="533"/>
                  <a:pt x="264" y="533"/>
                </a:cubicBezTo>
                <a:cubicBezTo>
                  <a:pt x="409" y="533"/>
                  <a:pt x="533" y="409"/>
                  <a:pt x="533" y="264"/>
                </a:cubicBezTo>
                <a:cubicBezTo>
                  <a:pt x="533" y="119"/>
                  <a:pt x="411" y="0"/>
                  <a:pt x="264" y="0"/>
                </a:cubicBezTo>
                <a:close/>
                <a:moveTo>
                  <a:pt x="264" y="81"/>
                </a:moveTo>
                <a:cubicBezTo>
                  <a:pt x="309" y="81"/>
                  <a:pt x="345" y="91"/>
                  <a:pt x="376" y="117"/>
                </a:cubicBezTo>
                <a:lnTo>
                  <a:pt x="320" y="178"/>
                </a:lnTo>
                <a:cubicBezTo>
                  <a:pt x="304" y="167"/>
                  <a:pt x="284" y="162"/>
                  <a:pt x="264" y="162"/>
                </a:cubicBezTo>
                <a:cubicBezTo>
                  <a:pt x="208" y="162"/>
                  <a:pt x="157" y="208"/>
                  <a:pt x="157" y="264"/>
                </a:cubicBezTo>
                <a:cubicBezTo>
                  <a:pt x="157" y="294"/>
                  <a:pt x="167" y="320"/>
                  <a:pt x="193" y="340"/>
                </a:cubicBezTo>
                <a:lnTo>
                  <a:pt x="137" y="396"/>
                </a:lnTo>
                <a:cubicBezTo>
                  <a:pt x="101" y="365"/>
                  <a:pt x="81" y="315"/>
                  <a:pt x="81" y="264"/>
                </a:cubicBezTo>
                <a:cubicBezTo>
                  <a:pt x="81" y="162"/>
                  <a:pt x="162" y="81"/>
                  <a:pt x="264" y="81"/>
                </a:cubicBezTo>
                <a:close/>
                <a:moveTo>
                  <a:pt x="396" y="396"/>
                </a:moveTo>
                <a:lnTo>
                  <a:pt x="340" y="340"/>
                </a:lnTo>
                <a:cubicBezTo>
                  <a:pt x="360" y="320"/>
                  <a:pt x="370" y="294"/>
                  <a:pt x="370" y="264"/>
                </a:cubicBezTo>
                <a:cubicBezTo>
                  <a:pt x="370" y="249"/>
                  <a:pt x="365" y="228"/>
                  <a:pt x="355" y="213"/>
                </a:cubicBezTo>
                <a:lnTo>
                  <a:pt x="416" y="157"/>
                </a:lnTo>
                <a:cubicBezTo>
                  <a:pt x="436" y="188"/>
                  <a:pt x="452" y="223"/>
                  <a:pt x="452" y="264"/>
                </a:cubicBezTo>
                <a:cubicBezTo>
                  <a:pt x="452" y="315"/>
                  <a:pt x="431" y="365"/>
                  <a:pt x="396" y="396"/>
                </a:cubicBezTo>
                <a:close/>
              </a:path>
            </a:pathLst>
          </a:custGeom>
          <a:solidFill>
            <a:schemeClr val="bg2">
              <a:lumMod val="10000"/>
            </a:schemeClr>
          </a:solidFill>
          <a:ln>
            <a:noFill/>
          </a:ln>
          <a:effectLst/>
        </p:spPr>
        <p:txBody>
          <a:bodyPr wrap="none" anchor="ctr"/>
          <a:lstStyle/>
          <a:p>
            <a:endParaRPr lang="en-US"/>
          </a:p>
        </p:txBody>
      </p:sp>
      <p:sp>
        <p:nvSpPr>
          <p:cNvPr id="121" name="Freeform 29"/>
          <p:cNvSpPr>
            <a:spLocks noChangeArrowheads="1"/>
          </p:cNvSpPr>
          <p:nvPr/>
        </p:nvSpPr>
        <p:spPr bwMode="auto">
          <a:xfrm>
            <a:off x="7788039" y="3859526"/>
            <a:ext cx="187165" cy="296343"/>
          </a:xfrm>
          <a:custGeom>
            <a:avLst/>
            <a:gdLst>
              <a:gd name="T0" fmla="*/ 320 w 372"/>
              <a:gd name="T1" fmla="*/ 0 h 586"/>
              <a:gd name="T2" fmla="*/ 56 w 372"/>
              <a:gd name="T3" fmla="*/ 0 h 586"/>
              <a:gd name="T4" fmla="*/ 0 w 372"/>
              <a:gd name="T5" fmla="*/ 51 h 586"/>
              <a:gd name="T6" fmla="*/ 0 w 372"/>
              <a:gd name="T7" fmla="*/ 534 h 586"/>
              <a:gd name="T8" fmla="*/ 56 w 372"/>
              <a:gd name="T9" fmla="*/ 585 h 586"/>
              <a:gd name="T10" fmla="*/ 320 w 372"/>
              <a:gd name="T11" fmla="*/ 585 h 586"/>
              <a:gd name="T12" fmla="*/ 371 w 372"/>
              <a:gd name="T13" fmla="*/ 534 h 586"/>
              <a:gd name="T14" fmla="*/ 371 w 372"/>
              <a:gd name="T15" fmla="*/ 51 h 586"/>
              <a:gd name="T16" fmla="*/ 320 w 372"/>
              <a:gd name="T17" fmla="*/ 0 h 586"/>
              <a:gd name="T18" fmla="*/ 320 w 372"/>
              <a:gd name="T19" fmla="*/ 478 h 586"/>
              <a:gd name="T20" fmla="*/ 56 w 372"/>
              <a:gd name="T21" fmla="*/ 478 h 586"/>
              <a:gd name="T22" fmla="*/ 56 w 372"/>
              <a:gd name="T23" fmla="*/ 107 h 586"/>
              <a:gd name="T24" fmla="*/ 320 w 372"/>
              <a:gd name="T25" fmla="*/ 107 h 586"/>
              <a:gd name="T26" fmla="*/ 320 w 372"/>
              <a:gd name="T27" fmla="*/ 478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2" h="586">
                <a:moveTo>
                  <a:pt x="320" y="0"/>
                </a:moveTo>
                <a:lnTo>
                  <a:pt x="56" y="0"/>
                </a:lnTo>
                <a:cubicBezTo>
                  <a:pt x="26" y="0"/>
                  <a:pt x="0" y="26"/>
                  <a:pt x="0" y="51"/>
                </a:cubicBezTo>
                <a:lnTo>
                  <a:pt x="0" y="534"/>
                </a:lnTo>
                <a:cubicBezTo>
                  <a:pt x="0" y="559"/>
                  <a:pt x="26" y="585"/>
                  <a:pt x="56" y="585"/>
                </a:cubicBezTo>
                <a:lnTo>
                  <a:pt x="320" y="585"/>
                </a:lnTo>
                <a:cubicBezTo>
                  <a:pt x="351" y="585"/>
                  <a:pt x="371" y="559"/>
                  <a:pt x="371" y="534"/>
                </a:cubicBezTo>
                <a:lnTo>
                  <a:pt x="371" y="51"/>
                </a:lnTo>
                <a:cubicBezTo>
                  <a:pt x="371" y="26"/>
                  <a:pt x="351" y="0"/>
                  <a:pt x="320" y="0"/>
                </a:cubicBezTo>
                <a:close/>
                <a:moveTo>
                  <a:pt x="320" y="478"/>
                </a:moveTo>
                <a:lnTo>
                  <a:pt x="56" y="478"/>
                </a:lnTo>
                <a:lnTo>
                  <a:pt x="56" y="107"/>
                </a:lnTo>
                <a:lnTo>
                  <a:pt x="320" y="107"/>
                </a:lnTo>
                <a:lnTo>
                  <a:pt x="320" y="478"/>
                </a:lnTo>
                <a:close/>
              </a:path>
            </a:pathLst>
          </a:custGeom>
          <a:solidFill>
            <a:schemeClr val="bg2">
              <a:lumMod val="10000"/>
            </a:schemeClr>
          </a:solidFill>
          <a:ln>
            <a:noFill/>
          </a:ln>
          <a:effectLst/>
        </p:spPr>
        <p:txBody>
          <a:bodyPr wrap="none" anchor="ctr"/>
          <a:lstStyle/>
          <a:p>
            <a:endParaRPr lang="en-US"/>
          </a:p>
        </p:txBody>
      </p:sp>
      <p:sp>
        <p:nvSpPr>
          <p:cNvPr id="122" name="Freeform 32"/>
          <p:cNvSpPr>
            <a:spLocks noChangeArrowheads="1"/>
          </p:cNvSpPr>
          <p:nvPr/>
        </p:nvSpPr>
        <p:spPr bwMode="auto">
          <a:xfrm>
            <a:off x="10602626" y="2335304"/>
            <a:ext cx="216130" cy="323083"/>
          </a:xfrm>
          <a:custGeom>
            <a:avLst/>
            <a:gdLst>
              <a:gd name="T0" fmla="*/ 427 w 428"/>
              <a:gd name="T1" fmla="*/ 320 h 641"/>
              <a:gd name="T2" fmla="*/ 345 w 428"/>
              <a:gd name="T3" fmla="*/ 152 h 641"/>
              <a:gd name="T4" fmla="*/ 320 w 428"/>
              <a:gd name="T5" fmla="*/ 0 h 641"/>
              <a:gd name="T6" fmla="*/ 107 w 428"/>
              <a:gd name="T7" fmla="*/ 0 h 641"/>
              <a:gd name="T8" fmla="*/ 81 w 428"/>
              <a:gd name="T9" fmla="*/ 152 h 641"/>
              <a:gd name="T10" fmla="*/ 0 w 428"/>
              <a:gd name="T11" fmla="*/ 320 h 641"/>
              <a:gd name="T12" fmla="*/ 81 w 428"/>
              <a:gd name="T13" fmla="*/ 487 h 641"/>
              <a:gd name="T14" fmla="*/ 107 w 428"/>
              <a:gd name="T15" fmla="*/ 640 h 641"/>
              <a:gd name="T16" fmla="*/ 320 w 428"/>
              <a:gd name="T17" fmla="*/ 640 h 641"/>
              <a:gd name="T18" fmla="*/ 345 w 428"/>
              <a:gd name="T19" fmla="*/ 487 h 641"/>
              <a:gd name="T20" fmla="*/ 427 w 428"/>
              <a:gd name="T21" fmla="*/ 320 h 641"/>
              <a:gd name="T22" fmla="*/ 56 w 428"/>
              <a:gd name="T23" fmla="*/ 320 h 641"/>
              <a:gd name="T24" fmla="*/ 213 w 428"/>
              <a:gd name="T25" fmla="*/ 162 h 641"/>
              <a:gd name="T26" fmla="*/ 371 w 428"/>
              <a:gd name="T27" fmla="*/ 320 h 641"/>
              <a:gd name="T28" fmla="*/ 213 w 428"/>
              <a:gd name="T29" fmla="*/ 477 h 641"/>
              <a:gd name="T30" fmla="*/ 56 w 428"/>
              <a:gd name="T31" fmla="*/ 320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8" h="641">
                <a:moveTo>
                  <a:pt x="427" y="320"/>
                </a:moveTo>
                <a:cubicBezTo>
                  <a:pt x="427" y="254"/>
                  <a:pt x="396" y="193"/>
                  <a:pt x="345" y="152"/>
                </a:cubicBezTo>
                <a:lnTo>
                  <a:pt x="320" y="0"/>
                </a:lnTo>
                <a:lnTo>
                  <a:pt x="107" y="0"/>
                </a:lnTo>
                <a:lnTo>
                  <a:pt x="81" y="152"/>
                </a:lnTo>
                <a:cubicBezTo>
                  <a:pt x="36" y="193"/>
                  <a:pt x="0" y="254"/>
                  <a:pt x="0" y="320"/>
                </a:cubicBezTo>
                <a:cubicBezTo>
                  <a:pt x="0" y="386"/>
                  <a:pt x="36" y="447"/>
                  <a:pt x="81" y="487"/>
                </a:cubicBezTo>
                <a:lnTo>
                  <a:pt x="107" y="640"/>
                </a:lnTo>
                <a:lnTo>
                  <a:pt x="320" y="640"/>
                </a:lnTo>
                <a:lnTo>
                  <a:pt x="345" y="487"/>
                </a:lnTo>
                <a:cubicBezTo>
                  <a:pt x="396" y="447"/>
                  <a:pt x="427" y="386"/>
                  <a:pt x="427" y="320"/>
                </a:cubicBezTo>
                <a:close/>
                <a:moveTo>
                  <a:pt x="56" y="320"/>
                </a:moveTo>
                <a:cubicBezTo>
                  <a:pt x="56" y="233"/>
                  <a:pt x="127" y="162"/>
                  <a:pt x="213" y="162"/>
                </a:cubicBezTo>
                <a:cubicBezTo>
                  <a:pt x="300" y="162"/>
                  <a:pt x="371" y="233"/>
                  <a:pt x="371" y="320"/>
                </a:cubicBezTo>
                <a:cubicBezTo>
                  <a:pt x="371" y="406"/>
                  <a:pt x="300" y="477"/>
                  <a:pt x="213" y="477"/>
                </a:cubicBezTo>
                <a:cubicBezTo>
                  <a:pt x="127" y="477"/>
                  <a:pt x="56" y="406"/>
                  <a:pt x="56" y="320"/>
                </a:cubicBezTo>
                <a:close/>
              </a:path>
            </a:pathLst>
          </a:custGeom>
          <a:solidFill>
            <a:schemeClr val="bg2">
              <a:lumMod val="10000"/>
            </a:schemeClr>
          </a:solidFill>
          <a:ln>
            <a:noFill/>
          </a:ln>
          <a:effectLst/>
        </p:spPr>
        <p:txBody>
          <a:bodyPr wrap="none" anchor="ctr"/>
          <a:lstStyle/>
          <a:p>
            <a:endParaRPr lang="en-US"/>
          </a:p>
        </p:txBody>
      </p:sp>
      <p:pic>
        <p:nvPicPr>
          <p:cNvPr id="51" name="Picture 50">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6520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 calcmode="lin" valueType="num">
                                      <p:cBhvr>
                                        <p:cTn id="34" dur="500" fill="hold"/>
                                        <p:tgtEl>
                                          <p:spTgt spid="121"/>
                                        </p:tgtEl>
                                        <p:attrNameLst>
                                          <p:attrName>ppt_w</p:attrName>
                                        </p:attrNameLst>
                                      </p:cBhvr>
                                      <p:tavLst>
                                        <p:tav tm="0">
                                          <p:val>
                                            <p:fltVal val="0"/>
                                          </p:val>
                                        </p:tav>
                                        <p:tav tm="100000">
                                          <p:val>
                                            <p:strVal val="#ppt_w"/>
                                          </p:val>
                                        </p:tav>
                                      </p:tavLst>
                                    </p:anim>
                                    <p:anim calcmode="lin" valueType="num">
                                      <p:cBhvr>
                                        <p:cTn id="35" dur="500" fill="hold"/>
                                        <p:tgtEl>
                                          <p:spTgt spid="121"/>
                                        </p:tgtEl>
                                        <p:attrNameLst>
                                          <p:attrName>ppt_h</p:attrName>
                                        </p:attrNameLst>
                                      </p:cBhvr>
                                      <p:tavLst>
                                        <p:tav tm="0">
                                          <p:val>
                                            <p:fltVal val="0"/>
                                          </p:val>
                                        </p:tav>
                                        <p:tav tm="100000">
                                          <p:val>
                                            <p:strVal val="#ppt_h"/>
                                          </p:val>
                                        </p:tav>
                                      </p:tavLst>
                                    </p:anim>
                                    <p:animEffect transition="in" filter="fade">
                                      <p:cBhvr>
                                        <p:cTn id="36" dur="500"/>
                                        <p:tgtEl>
                                          <p:spTgt spid="121"/>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116"/>
                                        </p:tgtEl>
                                        <p:attrNameLst>
                                          <p:attrName>style.visibility</p:attrName>
                                        </p:attrNameLst>
                                      </p:cBhvr>
                                      <p:to>
                                        <p:strVal val="visible"/>
                                      </p:to>
                                    </p:set>
                                    <p:anim calcmode="lin" valueType="num">
                                      <p:cBhvr>
                                        <p:cTn id="40" dur="500" fill="hold"/>
                                        <p:tgtEl>
                                          <p:spTgt spid="116"/>
                                        </p:tgtEl>
                                        <p:attrNameLst>
                                          <p:attrName>ppt_w</p:attrName>
                                        </p:attrNameLst>
                                      </p:cBhvr>
                                      <p:tavLst>
                                        <p:tav tm="0">
                                          <p:val>
                                            <p:fltVal val="0"/>
                                          </p:val>
                                        </p:tav>
                                        <p:tav tm="100000">
                                          <p:val>
                                            <p:strVal val="#ppt_w"/>
                                          </p:val>
                                        </p:tav>
                                      </p:tavLst>
                                    </p:anim>
                                    <p:anim calcmode="lin" valueType="num">
                                      <p:cBhvr>
                                        <p:cTn id="41" dur="500" fill="hold"/>
                                        <p:tgtEl>
                                          <p:spTgt spid="116"/>
                                        </p:tgtEl>
                                        <p:attrNameLst>
                                          <p:attrName>ppt_h</p:attrName>
                                        </p:attrNameLst>
                                      </p:cBhvr>
                                      <p:tavLst>
                                        <p:tav tm="0">
                                          <p:val>
                                            <p:fltVal val="0"/>
                                          </p:val>
                                        </p:tav>
                                        <p:tav tm="100000">
                                          <p:val>
                                            <p:strVal val="#ppt_h"/>
                                          </p:val>
                                        </p:tav>
                                      </p:tavLst>
                                    </p:anim>
                                    <p:animEffect transition="in" filter="fade">
                                      <p:cBhvr>
                                        <p:cTn id="42" dur="500"/>
                                        <p:tgtEl>
                                          <p:spTgt spid="11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 calcmode="lin" valueType="num">
                                      <p:cBhvr>
                                        <p:cTn id="45" dur="500" fill="hold"/>
                                        <p:tgtEl>
                                          <p:spTgt spid="72"/>
                                        </p:tgtEl>
                                        <p:attrNameLst>
                                          <p:attrName>ppt_w</p:attrName>
                                        </p:attrNameLst>
                                      </p:cBhvr>
                                      <p:tavLst>
                                        <p:tav tm="0">
                                          <p:val>
                                            <p:fltVal val="0"/>
                                          </p:val>
                                        </p:tav>
                                        <p:tav tm="100000">
                                          <p:val>
                                            <p:strVal val="#ppt_w"/>
                                          </p:val>
                                        </p:tav>
                                      </p:tavLst>
                                    </p:anim>
                                    <p:anim calcmode="lin" valueType="num">
                                      <p:cBhvr>
                                        <p:cTn id="46" dur="500" fill="hold"/>
                                        <p:tgtEl>
                                          <p:spTgt spid="72"/>
                                        </p:tgtEl>
                                        <p:attrNameLst>
                                          <p:attrName>ppt_h</p:attrName>
                                        </p:attrNameLst>
                                      </p:cBhvr>
                                      <p:tavLst>
                                        <p:tav tm="0">
                                          <p:val>
                                            <p:fltVal val="0"/>
                                          </p:val>
                                        </p:tav>
                                        <p:tav tm="100000">
                                          <p:val>
                                            <p:strVal val="#ppt_h"/>
                                          </p:val>
                                        </p:tav>
                                      </p:tavLst>
                                    </p:anim>
                                    <p:animEffect transition="in" filter="fade">
                                      <p:cBhvr>
                                        <p:cTn id="47" dur="500"/>
                                        <p:tgtEl>
                                          <p:spTgt spid="72"/>
                                        </p:tgtEl>
                                      </p:cBhvr>
                                    </p:animEffect>
                                  </p:childTnLst>
                                </p:cTn>
                              </p:par>
                            </p:childTnLst>
                          </p:cTn>
                        </p:par>
                        <p:par>
                          <p:cTn id="48" fill="hold">
                            <p:stCondLst>
                              <p:cond delay="3250"/>
                            </p:stCondLst>
                            <p:childTnLst>
                              <p:par>
                                <p:cTn id="49" presetID="23" presetClass="entr" presetSubtype="3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p:cTn id="51" dur="500" fill="hold"/>
                                        <p:tgtEl>
                                          <p:spTgt spid="88"/>
                                        </p:tgtEl>
                                        <p:attrNameLst>
                                          <p:attrName>ppt_w</p:attrName>
                                        </p:attrNameLst>
                                      </p:cBhvr>
                                      <p:tavLst>
                                        <p:tav tm="0">
                                          <p:val>
                                            <p:strVal val="(6*min(max(#ppt_w*#ppt_h,.3),1)-7.4)/-.7*#ppt_w"/>
                                          </p:val>
                                        </p:tav>
                                        <p:tav tm="100000">
                                          <p:val>
                                            <p:strVal val="#ppt_w"/>
                                          </p:val>
                                        </p:tav>
                                      </p:tavLst>
                                    </p:anim>
                                    <p:anim calcmode="lin" valueType="num">
                                      <p:cBhvr>
                                        <p:cTn id="52" dur="500" fill="hold"/>
                                        <p:tgtEl>
                                          <p:spTgt spid="88"/>
                                        </p:tgtEl>
                                        <p:attrNameLst>
                                          <p:attrName>ppt_h</p:attrName>
                                        </p:attrNameLst>
                                      </p:cBhvr>
                                      <p:tavLst>
                                        <p:tav tm="0">
                                          <p:val>
                                            <p:strVal val="(6*min(max(#ppt_w*#ppt_h,.3),1)-7.4)/-.7*#ppt_h"/>
                                          </p:val>
                                        </p:tav>
                                        <p:tav tm="100000">
                                          <p:val>
                                            <p:strVal val="#ppt_h"/>
                                          </p:val>
                                        </p:tav>
                                      </p:tavLst>
                                    </p:anim>
                                    <p:anim calcmode="lin" valueType="num">
                                      <p:cBhvr>
                                        <p:cTn id="53" dur="500" fill="hold"/>
                                        <p:tgtEl>
                                          <p:spTgt spid="88"/>
                                        </p:tgtEl>
                                        <p:attrNameLst>
                                          <p:attrName>ppt_x</p:attrName>
                                        </p:attrNameLst>
                                      </p:cBhvr>
                                      <p:tavLst>
                                        <p:tav tm="0">
                                          <p:val>
                                            <p:fltVal val="0.5"/>
                                          </p:val>
                                        </p:tav>
                                        <p:tav tm="100000">
                                          <p:val>
                                            <p:strVal val="#ppt_x"/>
                                          </p:val>
                                        </p:tav>
                                      </p:tavLst>
                                    </p:anim>
                                    <p:anim calcmode="lin" valueType="num">
                                      <p:cBhvr>
                                        <p:cTn id="54"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3750"/>
                            </p:stCondLst>
                            <p:childTnLst>
                              <p:par>
                                <p:cTn id="56" presetID="22" presetClass="entr" presetSubtype="8"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wipe(left)">
                                      <p:cBhvr>
                                        <p:cTn id="58" dur="500"/>
                                        <p:tgtEl>
                                          <p:spTgt spid="89"/>
                                        </p:tgtEl>
                                      </p:cBhvr>
                                    </p:animEffect>
                                  </p:childTnLst>
                                </p:cTn>
                              </p:par>
                            </p:childTnLst>
                          </p:cTn>
                        </p:par>
                        <p:par>
                          <p:cTn id="59" fill="hold">
                            <p:stCondLst>
                              <p:cond delay="4250"/>
                            </p:stCondLst>
                            <p:childTnLst>
                              <p:par>
                                <p:cTn id="60" presetID="23" presetClass="entr" presetSubtype="52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 calcmode="lin" valueType="num">
                                      <p:cBhvr>
                                        <p:cTn id="64" dur="500" fill="hold"/>
                                        <p:tgtEl>
                                          <p:spTgt spid="13"/>
                                        </p:tgtEl>
                                        <p:attrNameLst>
                                          <p:attrName>ppt_x</p:attrName>
                                        </p:attrNameLst>
                                      </p:cBhvr>
                                      <p:tavLst>
                                        <p:tav tm="0">
                                          <p:val>
                                            <p:fltVal val="0.5"/>
                                          </p:val>
                                        </p:tav>
                                        <p:tav tm="100000">
                                          <p:val>
                                            <p:strVal val="#ppt_x"/>
                                          </p:val>
                                        </p:tav>
                                      </p:tavLst>
                                    </p:anim>
                                    <p:anim calcmode="lin" valueType="num">
                                      <p:cBhvr>
                                        <p:cTn id="65" dur="500" fill="hold"/>
                                        <p:tgtEl>
                                          <p:spTgt spid="13"/>
                                        </p:tgtEl>
                                        <p:attrNameLst>
                                          <p:attrName>ppt_y</p:attrName>
                                        </p:attrNameLst>
                                      </p:cBhvr>
                                      <p:tavLst>
                                        <p:tav tm="0">
                                          <p:val>
                                            <p:fltVal val="0.5"/>
                                          </p:val>
                                        </p:tav>
                                        <p:tav tm="100000">
                                          <p:val>
                                            <p:strVal val="#ppt_y"/>
                                          </p:val>
                                        </p:tav>
                                      </p:tavLst>
                                    </p:anim>
                                  </p:childTnLst>
                                </p:cTn>
                              </p:par>
                            </p:childTnLst>
                          </p:cTn>
                        </p:par>
                        <p:par>
                          <p:cTn id="66" fill="hold">
                            <p:stCondLst>
                              <p:cond delay="4750"/>
                            </p:stCondLst>
                            <p:childTnLst>
                              <p:par>
                                <p:cTn id="67" presetID="53" presetClass="entr" presetSubtype="16"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 calcmode="lin" valueType="num">
                                      <p:cBhvr>
                                        <p:cTn id="69" dur="500" fill="hold"/>
                                        <p:tgtEl>
                                          <p:spTgt spid="63"/>
                                        </p:tgtEl>
                                        <p:attrNameLst>
                                          <p:attrName>ppt_w</p:attrName>
                                        </p:attrNameLst>
                                      </p:cBhvr>
                                      <p:tavLst>
                                        <p:tav tm="0">
                                          <p:val>
                                            <p:fltVal val="0"/>
                                          </p:val>
                                        </p:tav>
                                        <p:tav tm="100000">
                                          <p:val>
                                            <p:strVal val="#ppt_w"/>
                                          </p:val>
                                        </p:tav>
                                      </p:tavLst>
                                    </p:anim>
                                    <p:anim calcmode="lin" valueType="num">
                                      <p:cBhvr>
                                        <p:cTn id="70" dur="500" fill="hold"/>
                                        <p:tgtEl>
                                          <p:spTgt spid="63"/>
                                        </p:tgtEl>
                                        <p:attrNameLst>
                                          <p:attrName>ppt_h</p:attrName>
                                        </p:attrNameLst>
                                      </p:cBhvr>
                                      <p:tavLst>
                                        <p:tav tm="0">
                                          <p:val>
                                            <p:fltVal val="0"/>
                                          </p:val>
                                        </p:tav>
                                        <p:tav tm="100000">
                                          <p:val>
                                            <p:strVal val="#ppt_h"/>
                                          </p:val>
                                        </p:tav>
                                      </p:tavLst>
                                    </p:anim>
                                    <p:animEffect transition="in" filter="fade">
                                      <p:cBhvr>
                                        <p:cTn id="71" dur="500"/>
                                        <p:tgtEl>
                                          <p:spTgt spid="63"/>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p:cTn id="74" dur="500" fill="hold"/>
                                        <p:tgtEl>
                                          <p:spTgt spid="117"/>
                                        </p:tgtEl>
                                        <p:attrNameLst>
                                          <p:attrName>ppt_w</p:attrName>
                                        </p:attrNameLst>
                                      </p:cBhvr>
                                      <p:tavLst>
                                        <p:tav tm="0">
                                          <p:val>
                                            <p:fltVal val="0"/>
                                          </p:val>
                                        </p:tav>
                                        <p:tav tm="100000">
                                          <p:val>
                                            <p:strVal val="#ppt_w"/>
                                          </p:val>
                                        </p:tav>
                                      </p:tavLst>
                                    </p:anim>
                                    <p:anim calcmode="lin" valueType="num">
                                      <p:cBhvr>
                                        <p:cTn id="75" dur="500" fill="hold"/>
                                        <p:tgtEl>
                                          <p:spTgt spid="117"/>
                                        </p:tgtEl>
                                        <p:attrNameLst>
                                          <p:attrName>ppt_h</p:attrName>
                                        </p:attrNameLst>
                                      </p:cBhvr>
                                      <p:tavLst>
                                        <p:tav tm="0">
                                          <p:val>
                                            <p:fltVal val="0"/>
                                          </p:val>
                                        </p:tav>
                                        <p:tav tm="100000">
                                          <p:val>
                                            <p:strVal val="#ppt_h"/>
                                          </p:val>
                                        </p:tav>
                                      </p:tavLst>
                                    </p:anim>
                                    <p:animEffect transition="in" filter="fade">
                                      <p:cBhvr>
                                        <p:cTn id="76" dur="500"/>
                                        <p:tgtEl>
                                          <p:spTgt spid="117"/>
                                        </p:tgtEl>
                                      </p:cBhvr>
                                    </p:animEffect>
                                  </p:childTnLst>
                                </p:cTn>
                              </p:par>
                            </p:childTnLst>
                          </p:cTn>
                        </p:par>
                        <p:par>
                          <p:cTn id="77" fill="hold">
                            <p:stCondLst>
                              <p:cond delay="5250"/>
                            </p:stCondLst>
                            <p:childTnLst>
                              <p:par>
                                <p:cTn id="78" presetID="53" presetClass="entr" presetSubtype="16" fill="hold" grpId="0" nodeType="afterEffect">
                                  <p:stCondLst>
                                    <p:cond delay="0"/>
                                  </p:stCondLst>
                                  <p:childTnLst>
                                    <p:set>
                                      <p:cBhvr>
                                        <p:cTn id="79" dur="1" fill="hold">
                                          <p:stCondLst>
                                            <p:cond delay="0"/>
                                          </p:stCondLst>
                                        </p:cTn>
                                        <p:tgtEl>
                                          <p:spTgt spid="113"/>
                                        </p:tgtEl>
                                        <p:attrNameLst>
                                          <p:attrName>style.visibility</p:attrName>
                                        </p:attrNameLst>
                                      </p:cBhvr>
                                      <p:to>
                                        <p:strVal val="visible"/>
                                      </p:to>
                                    </p:set>
                                    <p:anim calcmode="lin" valueType="num">
                                      <p:cBhvr>
                                        <p:cTn id="80" dur="500" fill="hold"/>
                                        <p:tgtEl>
                                          <p:spTgt spid="113"/>
                                        </p:tgtEl>
                                        <p:attrNameLst>
                                          <p:attrName>ppt_w</p:attrName>
                                        </p:attrNameLst>
                                      </p:cBhvr>
                                      <p:tavLst>
                                        <p:tav tm="0">
                                          <p:val>
                                            <p:fltVal val="0"/>
                                          </p:val>
                                        </p:tav>
                                        <p:tav tm="100000">
                                          <p:val>
                                            <p:strVal val="#ppt_w"/>
                                          </p:val>
                                        </p:tav>
                                      </p:tavLst>
                                    </p:anim>
                                    <p:anim calcmode="lin" valueType="num">
                                      <p:cBhvr>
                                        <p:cTn id="81" dur="500" fill="hold"/>
                                        <p:tgtEl>
                                          <p:spTgt spid="113"/>
                                        </p:tgtEl>
                                        <p:attrNameLst>
                                          <p:attrName>ppt_h</p:attrName>
                                        </p:attrNameLst>
                                      </p:cBhvr>
                                      <p:tavLst>
                                        <p:tav tm="0">
                                          <p:val>
                                            <p:fltVal val="0"/>
                                          </p:val>
                                        </p:tav>
                                        <p:tav tm="100000">
                                          <p:val>
                                            <p:strVal val="#ppt_h"/>
                                          </p:val>
                                        </p:tav>
                                      </p:tavLst>
                                    </p:anim>
                                    <p:animEffect transition="in" filter="fade">
                                      <p:cBhvr>
                                        <p:cTn id="82" dur="500"/>
                                        <p:tgtEl>
                                          <p:spTgt spid="113"/>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childTnLst>
                          </p:cTn>
                        </p:par>
                        <p:par>
                          <p:cTn id="88" fill="hold">
                            <p:stCondLst>
                              <p:cond delay="5750"/>
                            </p:stCondLst>
                            <p:childTnLst>
                              <p:par>
                                <p:cTn id="89" presetID="23" presetClass="entr" presetSubtype="36" fill="hold" grpId="0" nodeType="afterEffect">
                                  <p:stCondLst>
                                    <p:cond delay="0"/>
                                  </p:stCondLst>
                                  <p:childTnLst>
                                    <p:set>
                                      <p:cBhvr>
                                        <p:cTn id="90" dur="1" fill="hold">
                                          <p:stCondLst>
                                            <p:cond delay="0"/>
                                          </p:stCondLst>
                                        </p:cTn>
                                        <p:tgtEl>
                                          <p:spTgt spid="94"/>
                                        </p:tgtEl>
                                        <p:attrNameLst>
                                          <p:attrName>style.visibility</p:attrName>
                                        </p:attrNameLst>
                                      </p:cBhvr>
                                      <p:to>
                                        <p:strVal val="visible"/>
                                      </p:to>
                                    </p:set>
                                    <p:anim calcmode="lin" valueType="num">
                                      <p:cBhvr>
                                        <p:cTn id="91" dur="500" fill="hold"/>
                                        <p:tgtEl>
                                          <p:spTgt spid="94"/>
                                        </p:tgtEl>
                                        <p:attrNameLst>
                                          <p:attrName>ppt_w</p:attrName>
                                        </p:attrNameLst>
                                      </p:cBhvr>
                                      <p:tavLst>
                                        <p:tav tm="0">
                                          <p:val>
                                            <p:strVal val="(6*min(max(#ppt_w*#ppt_h,.3),1)-7.4)/-.7*#ppt_w"/>
                                          </p:val>
                                        </p:tav>
                                        <p:tav tm="100000">
                                          <p:val>
                                            <p:strVal val="#ppt_w"/>
                                          </p:val>
                                        </p:tav>
                                      </p:tavLst>
                                    </p:anim>
                                    <p:anim calcmode="lin" valueType="num">
                                      <p:cBhvr>
                                        <p:cTn id="92" dur="500" fill="hold"/>
                                        <p:tgtEl>
                                          <p:spTgt spid="94"/>
                                        </p:tgtEl>
                                        <p:attrNameLst>
                                          <p:attrName>ppt_h</p:attrName>
                                        </p:attrNameLst>
                                      </p:cBhvr>
                                      <p:tavLst>
                                        <p:tav tm="0">
                                          <p:val>
                                            <p:strVal val="(6*min(max(#ppt_w*#ppt_h,.3),1)-7.4)/-.7*#ppt_h"/>
                                          </p:val>
                                        </p:tav>
                                        <p:tav tm="100000">
                                          <p:val>
                                            <p:strVal val="#ppt_h"/>
                                          </p:val>
                                        </p:tav>
                                      </p:tavLst>
                                    </p:anim>
                                    <p:anim calcmode="lin" valueType="num">
                                      <p:cBhvr>
                                        <p:cTn id="93" dur="500" fill="hold"/>
                                        <p:tgtEl>
                                          <p:spTgt spid="94"/>
                                        </p:tgtEl>
                                        <p:attrNameLst>
                                          <p:attrName>ppt_x</p:attrName>
                                        </p:attrNameLst>
                                      </p:cBhvr>
                                      <p:tavLst>
                                        <p:tav tm="0">
                                          <p:val>
                                            <p:fltVal val="0.5"/>
                                          </p:val>
                                        </p:tav>
                                        <p:tav tm="100000">
                                          <p:val>
                                            <p:strVal val="#ppt_x"/>
                                          </p:val>
                                        </p:tav>
                                      </p:tavLst>
                                    </p:anim>
                                    <p:anim calcmode="lin" valueType="num">
                                      <p:cBhvr>
                                        <p:cTn id="94"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5" fill="hold">
                            <p:stCondLst>
                              <p:cond delay="6250"/>
                            </p:stCondLst>
                            <p:childTnLst>
                              <p:par>
                                <p:cTn id="96" presetID="22" presetClass="entr" presetSubtype="8" fill="hold" nodeType="afterEffect">
                                  <p:stCondLst>
                                    <p:cond delay="0"/>
                                  </p:stCondLst>
                                  <p:childTnLst>
                                    <p:set>
                                      <p:cBhvr>
                                        <p:cTn id="97" dur="1" fill="hold">
                                          <p:stCondLst>
                                            <p:cond delay="0"/>
                                          </p:stCondLst>
                                        </p:cTn>
                                        <p:tgtEl>
                                          <p:spTgt spid="95"/>
                                        </p:tgtEl>
                                        <p:attrNameLst>
                                          <p:attrName>style.visibility</p:attrName>
                                        </p:attrNameLst>
                                      </p:cBhvr>
                                      <p:to>
                                        <p:strVal val="visible"/>
                                      </p:to>
                                    </p:set>
                                    <p:animEffect transition="in" filter="wipe(left)">
                                      <p:cBhvr>
                                        <p:cTn id="98" dur="500"/>
                                        <p:tgtEl>
                                          <p:spTgt spid="95"/>
                                        </p:tgtEl>
                                      </p:cBhvr>
                                    </p:animEffect>
                                  </p:childTnLst>
                                </p:cTn>
                              </p:par>
                            </p:childTnLst>
                          </p:cTn>
                        </p:par>
                        <p:par>
                          <p:cTn id="99" fill="hold">
                            <p:stCondLst>
                              <p:cond delay="6750"/>
                            </p:stCondLst>
                            <p:childTnLst>
                              <p:par>
                                <p:cTn id="100" presetID="23" presetClass="entr" presetSubtype="528"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 calcmode="lin" valueType="num">
                                      <p:cBhvr>
                                        <p:cTn id="102" dur="500" fill="hold"/>
                                        <p:tgtEl>
                                          <p:spTgt spid="14"/>
                                        </p:tgtEl>
                                        <p:attrNameLst>
                                          <p:attrName>ppt_w</p:attrName>
                                        </p:attrNameLst>
                                      </p:cBhvr>
                                      <p:tavLst>
                                        <p:tav tm="0">
                                          <p:val>
                                            <p:fltVal val="0"/>
                                          </p:val>
                                        </p:tav>
                                        <p:tav tm="100000">
                                          <p:val>
                                            <p:strVal val="#ppt_w"/>
                                          </p:val>
                                        </p:tav>
                                      </p:tavLst>
                                    </p:anim>
                                    <p:anim calcmode="lin" valueType="num">
                                      <p:cBhvr>
                                        <p:cTn id="103" dur="500" fill="hold"/>
                                        <p:tgtEl>
                                          <p:spTgt spid="14"/>
                                        </p:tgtEl>
                                        <p:attrNameLst>
                                          <p:attrName>ppt_h</p:attrName>
                                        </p:attrNameLst>
                                      </p:cBhvr>
                                      <p:tavLst>
                                        <p:tav tm="0">
                                          <p:val>
                                            <p:fltVal val="0"/>
                                          </p:val>
                                        </p:tav>
                                        <p:tav tm="100000">
                                          <p:val>
                                            <p:strVal val="#ppt_h"/>
                                          </p:val>
                                        </p:tav>
                                      </p:tavLst>
                                    </p:anim>
                                    <p:anim calcmode="lin" valueType="num">
                                      <p:cBhvr>
                                        <p:cTn id="104" dur="500" fill="hold"/>
                                        <p:tgtEl>
                                          <p:spTgt spid="14"/>
                                        </p:tgtEl>
                                        <p:attrNameLst>
                                          <p:attrName>ppt_x</p:attrName>
                                        </p:attrNameLst>
                                      </p:cBhvr>
                                      <p:tavLst>
                                        <p:tav tm="0">
                                          <p:val>
                                            <p:fltVal val="0.5"/>
                                          </p:val>
                                        </p:tav>
                                        <p:tav tm="100000">
                                          <p:val>
                                            <p:strVal val="#ppt_x"/>
                                          </p:val>
                                        </p:tav>
                                      </p:tavLst>
                                    </p:anim>
                                    <p:anim calcmode="lin" valueType="num">
                                      <p:cBhvr>
                                        <p:cTn id="105" dur="500" fill="hold"/>
                                        <p:tgtEl>
                                          <p:spTgt spid="14"/>
                                        </p:tgtEl>
                                        <p:attrNameLst>
                                          <p:attrName>ppt_y</p:attrName>
                                        </p:attrNameLst>
                                      </p:cBhvr>
                                      <p:tavLst>
                                        <p:tav tm="0">
                                          <p:val>
                                            <p:fltVal val="0.5"/>
                                          </p:val>
                                        </p:tav>
                                        <p:tav tm="100000">
                                          <p:val>
                                            <p:strVal val="#ppt_y"/>
                                          </p:val>
                                        </p:tav>
                                      </p:tavLst>
                                    </p:anim>
                                  </p:childTnLst>
                                </p:cTn>
                              </p:par>
                            </p:childTnLst>
                          </p:cTn>
                        </p:par>
                        <p:par>
                          <p:cTn id="106" fill="hold">
                            <p:stCondLst>
                              <p:cond delay="7250"/>
                            </p:stCondLst>
                            <p:childTnLst>
                              <p:par>
                                <p:cTn id="107" presetID="53" presetClass="entr" presetSubtype="16" fill="hold" grpId="0" nodeType="afterEffect">
                                  <p:stCondLst>
                                    <p:cond delay="0"/>
                                  </p:stCondLst>
                                  <p:childTnLst>
                                    <p:set>
                                      <p:cBhvr>
                                        <p:cTn id="108" dur="1" fill="hold">
                                          <p:stCondLst>
                                            <p:cond delay="0"/>
                                          </p:stCondLst>
                                        </p:cTn>
                                        <p:tgtEl>
                                          <p:spTgt spid="59"/>
                                        </p:tgtEl>
                                        <p:attrNameLst>
                                          <p:attrName>style.visibility</p:attrName>
                                        </p:attrNameLst>
                                      </p:cBhvr>
                                      <p:to>
                                        <p:strVal val="visible"/>
                                      </p:to>
                                    </p:set>
                                    <p:anim calcmode="lin" valueType="num">
                                      <p:cBhvr>
                                        <p:cTn id="109" dur="500" fill="hold"/>
                                        <p:tgtEl>
                                          <p:spTgt spid="59"/>
                                        </p:tgtEl>
                                        <p:attrNameLst>
                                          <p:attrName>ppt_w</p:attrName>
                                        </p:attrNameLst>
                                      </p:cBhvr>
                                      <p:tavLst>
                                        <p:tav tm="0">
                                          <p:val>
                                            <p:fltVal val="0"/>
                                          </p:val>
                                        </p:tav>
                                        <p:tav tm="100000">
                                          <p:val>
                                            <p:strVal val="#ppt_w"/>
                                          </p:val>
                                        </p:tav>
                                      </p:tavLst>
                                    </p:anim>
                                    <p:anim calcmode="lin" valueType="num">
                                      <p:cBhvr>
                                        <p:cTn id="110" dur="500" fill="hold"/>
                                        <p:tgtEl>
                                          <p:spTgt spid="59"/>
                                        </p:tgtEl>
                                        <p:attrNameLst>
                                          <p:attrName>ppt_h</p:attrName>
                                        </p:attrNameLst>
                                      </p:cBhvr>
                                      <p:tavLst>
                                        <p:tav tm="0">
                                          <p:val>
                                            <p:fltVal val="0"/>
                                          </p:val>
                                        </p:tav>
                                        <p:tav tm="100000">
                                          <p:val>
                                            <p:strVal val="#ppt_h"/>
                                          </p:val>
                                        </p:tav>
                                      </p:tavLst>
                                    </p:anim>
                                    <p:animEffect transition="in" filter="fade">
                                      <p:cBhvr>
                                        <p:cTn id="111" dur="500"/>
                                        <p:tgtEl>
                                          <p:spTgt spid="59"/>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118"/>
                                        </p:tgtEl>
                                        <p:attrNameLst>
                                          <p:attrName>style.visibility</p:attrName>
                                        </p:attrNameLst>
                                      </p:cBhvr>
                                      <p:to>
                                        <p:strVal val="visible"/>
                                      </p:to>
                                    </p:set>
                                    <p:anim calcmode="lin" valueType="num">
                                      <p:cBhvr>
                                        <p:cTn id="114" dur="500" fill="hold"/>
                                        <p:tgtEl>
                                          <p:spTgt spid="118"/>
                                        </p:tgtEl>
                                        <p:attrNameLst>
                                          <p:attrName>ppt_w</p:attrName>
                                        </p:attrNameLst>
                                      </p:cBhvr>
                                      <p:tavLst>
                                        <p:tav tm="0">
                                          <p:val>
                                            <p:fltVal val="0"/>
                                          </p:val>
                                        </p:tav>
                                        <p:tav tm="100000">
                                          <p:val>
                                            <p:strVal val="#ppt_w"/>
                                          </p:val>
                                        </p:tav>
                                      </p:tavLst>
                                    </p:anim>
                                    <p:anim calcmode="lin" valueType="num">
                                      <p:cBhvr>
                                        <p:cTn id="115" dur="500" fill="hold"/>
                                        <p:tgtEl>
                                          <p:spTgt spid="118"/>
                                        </p:tgtEl>
                                        <p:attrNameLst>
                                          <p:attrName>ppt_h</p:attrName>
                                        </p:attrNameLst>
                                      </p:cBhvr>
                                      <p:tavLst>
                                        <p:tav tm="0">
                                          <p:val>
                                            <p:fltVal val="0"/>
                                          </p:val>
                                        </p:tav>
                                        <p:tav tm="100000">
                                          <p:val>
                                            <p:strVal val="#ppt_h"/>
                                          </p:val>
                                        </p:tav>
                                      </p:tavLst>
                                    </p:anim>
                                    <p:animEffect transition="in" filter="fade">
                                      <p:cBhvr>
                                        <p:cTn id="116" dur="500"/>
                                        <p:tgtEl>
                                          <p:spTgt spid="118"/>
                                        </p:tgtEl>
                                      </p:cBhvr>
                                    </p:animEffect>
                                  </p:childTnLst>
                                </p:cTn>
                              </p:par>
                            </p:childTnLst>
                          </p:cTn>
                        </p:par>
                        <p:par>
                          <p:cTn id="117" fill="hold">
                            <p:stCondLst>
                              <p:cond delay="7750"/>
                            </p:stCondLst>
                            <p:childTnLst>
                              <p:par>
                                <p:cTn id="118" presetID="53" presetClass="entr" presetSubtype="16"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Effect transition="in" filter="fade">
                                      <p:cBhvr>
                                        <p:cTn id="122" dur="500"/>
                                        <p:tgtEl>
                                          <p:spTgt spid="60"/>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20"/>
                                        </p:tgtEl>
                                        <p:attrNameLst>
                                          <p:attrName>style.visibility</p:attrName>
                                        </p:attrNameLst>
                                      </p:cBhvr>
                                      <p:to>
                                        <p:strVal val="visible"/>
                                      </p:to>
                                    </p:set>
                                    <p:anim calcmode="lin" valueType="num">
                                      <p:cBhvr>
                                        <p:cTn id="125" dur="500" fill="hold"/>
                                        <p:tgtEl>
                                          <p:spTgt spid="120"/>
                                        </p:tgtEl>
                                        <p:attrNameLst>
                                          <p:attrName>ppt_w</p:attrName>
                                        </p:attrNameLst>
                                      </p:cBhvr>
                                      <p:tavLst>
                                        <p:tav tm="0">
                                          <p:val>
                                            <p:fltVal val="0"/>
                                          </p:val>
                                        </p:tav>
                                        <p:tav tm="100000">
                                          <p:val>
                                            <p:strVal val="#ppt_w"/>
                                          </p:val>
                                        </p:tav>
                                      </p:tavLst>
                                    </p:anim>
                                    <p:anim calcmode="lin" valueType="num">
                                      <p:cBhvr>
                                        <p:cTn id="126" dur="500" fill="hold"/>
                                        <p:tgtEl>
                                          <p:spTgt spid="120"/>
                                        </p:tgtEl>
                                        <p:attrNameLst>
                                          <p:attrName>ppt_h</p:attrName>
                                        </p:attrNameLst>
                                      </p:cBhvr>
                                      <p:tavLst>
                                        <p:tav tm="0">
                                          <p:val>
                                            <p:fltVal val="0"/>
                                          </p:val>
                                        </p:tav>
                                        <p:tav tm="100000">
                                          <p:val>
                                            <p:strVal val="#ppt_h"/>
                                          </p:val>
                                        </p:tav>
                                      </p:tavLst>
                                    </p:anim>
                                    <p:animEffect transition="in" filter="fade">
                                      <p:cBhvr>
                                        <p:cTn id="127" dur="500"/>
                                        <p:tgtEl>
                                          <p:spTgt spid="120"/>
                                        </p:tgtEl>
                                      </p:cBhvr>
                                    </p:animEffect>
                                  </p:childTnLst>
                                </p:cTn>
                              </p:par>
                            </p:childTnLst>
                          </p:cTn>
                        </p:par>
                        <p:par>
                          <p:cTn id="128" fill="hold">
                            <p:stCondLst>
                              <p:cond delay="8250"/>
                            </p:stCondLst>
                            <p:childTnLst>
                              <p:par>
                                <p:cTn id="129" presetID="23" presetClass="entr" presetSubtype="36" fill="hold" grpId="0" nodeType="afterEffect">
                                  <p:stCondLst>
                                    <p:cond delay="0"/>
                                  </p:stCondLst>
                                  <p:childTnLst>
                                    <p:set>
                                      <p:cBhvr>
                                        <p:cTn id="130" dur="1" fill="hold">
                                          <p:stCondLst>
                                            <p:cond delay="0"/>
                                          </p:stCondLst>
                                        </p:cTn>
                                        <p:tgtEl>
                                          <p:spTgt spid="98"/>
                                        </p:tgtEl>
                                        <p:attrNameLst>
                                          <p:attrName>style.visibility</p:attrName>
                                        </p:attrNameLst>
                                      </p:cBhvr>
                                      <p:to>
                                        <p:strVal val="visible"/>
                                      </p:to>
                                    </p:set>
                                    <p:anim calcmode="lin" valueType="num">
                                      <p:cBhvr>
                                        <p:cTn id="131" dur="500" fill="hold"/>
                                        <p:tgtEl>
                                          <p:spTgt spid="98"/>
                                        </p:tgtEl>
                                        <p:attrNameLst>
                                          <p:attrName>ppt_w</p:attrName>
                                        </p:attrNameLst>
                                      </p:cBhvr>
                                      <p:tavLst>
                                        <p:tav tm="0">
                                          <p:val>
                                            <p:strVal val="(6*min(max(#ppt_w*#ppt_h,.3),1)-7.4)/-.7*#ppt_w"/>
                                          </p:val>
                                        </p:tav>
                                        <p:tav tm="100000">
                                          <p:val>
                                            <p:strVal val="#ppt_w"/>
                                          </p:val>
                                        </p:tav>
                                      </p:tavLst>
                                    </p:anim>
                                    <p:anim calcmode="lin" valueType="num">
                                      <p:cBhvr>
                                        <p:cTn id="132" dur="500" fill="hold"/>
                                        <p:tgtEl>
                                          <p:spTgt spid="98"/>
                                        </p:tgtEl>
                                        <p:attrNameLst>
                                          <p:attrName>ppt_h</p:attrName>
                                        </p:attrNameLst>
                                      </p:cBhvr>
                                      <p:tavLst>
                                        <p:tav tm="0">
                                          <p:val>
                                            <p:strVal val="(6*min(max(#ppt_w*#ppt_h,.3),1)-7.4)/-.7*#ppt_h"/>
                                          </p:val>
                                        </p:tav>
                                        <p:tav tm="100000">
                                          <p:val>
                                            <p:strVal val="#ppt_h"/>
                                          </p:val>
                                        </p:tav>
                                      </p:tavLst>
                                    </p:anim>
                                    <p:anim calcmode="lin" valueType="num">
                                      <p:cBhvr>
                                        <p:cTn id="133" dur="500" fill="hold"/>
                                        <p:tgtEl>
                                          <p:spTgt spid="98"/>
                                        </p:tgtEl>
                                        <p:attrNameLst>
                                          <p:attrName>ppt_x</p:attrName>
                                        </p:attrNameLst>
                                      </p:cBhvr>
                                      <p:tavLst>
                                        <p:tav tm="0">
                                          <p:val>
                                            <p:fltVal val="0.5"/>
                                          </p:val>
                                        </p:tav>
                                        <p:tav tm="100000">
                                          <p:val>
                                            <p:strVal val="#ppt_x"/>
                                          </p:val>
                                        </p:tav>
                                      </p:tavLst>
                                    </p:anim>
                                    <p:anim calcmode="lin" valueType="num">
                                      <p:cBhvr>
                                        <p:cTn id="134" dur="500" fill="hold"/>
                                        <p:tgtEl>
                                          <p:spTgt spid="98"/>
                                        </p:tgtEl>
                                        <p:attrNameLst>
                                          <p:attrName>ppt_y</p:attrName>
                                        </p:attrNameLst>
                                      </p:cBhvr>
                                      <p:tavLst>
                                        <p:tav tm="0">
                                          <p:val>
                                            <p:strVal val="1+(6*min(max(#ppt_w*#ppt_h,.3),1)-7.4)/-.7*#ppt_h/2"/>
                                          </p:val>
                                        </p:tav>
                                        <p:tav tm="100000">
                                          <p:val>
                                            <p:strVal val="#ppt_y"/>
                                          </p:val>
                                        </p:tav>
                                      </p:tavLst>
                                    </p:anim>
                                  </p:childTnLst>
                                </p:cTn>
                              </p:par>
                            </p:childTnLst>
                          </p:cTn>
                        </p:par>
                        <p:par>
                          <p:cTn id="135" fill="hold">
                            <p:stCondLst>
                              <p:cond delay="8750"/>
                            </p:stCondLst>
                            <p:childTnLst>
                              <p:par>
                                <p:cTn id="136" presetID="22" presetClass="entr" presetSubtype="8" fill="hold" nodeType="afterEffect">
                                  <p:stCondLst>
                                    <p:cond delay="0"/>
                                  </p:stCondLst>
                                  <p:childTnLst>
                                    <p:set>
                                      <p:cBhvr>
                                        <p:cTn id="137" dur="1" fill="hold">
                                          <p:stCondLst>
                                            <p:cond delay="0"/>
                                          </p:stCondLst>
                                        </p:cTn>
                                        <p:tgtEl>
                                          <p:spTgt spid="99"/>
                                        </p:tgtEl>
                                        <p:attrNameLst>
                                          <p:attrName>style.visibility</p:attrName>
                                        </p:attrNameLst>
                                      </p:cBhvr>
                                      <p:to>
                                        <p:strVal val="visible"/>
                                      </p:to>
                                    </p:set>
                                    <p:animEffect transition="in" filter="wipe(left)">
                                      <p:cBhvr>
                                        <p:cTn id="138" dur="500"/>
                                        <p:tgtEl>
                                          <p:spTgt spid="99"/>
                                        </p:tgtEl>
                                      </p:cBhvr>
                                    </p:animEffect>
                                  </p:childTnLst>
                                </p:cTn>
                              </p:par>
                            </p:childTnLst>
                          </p:cTn>
                        </p:par>
                        <p:par>
                          <p:cTn id="139" fill="hold">
                            <p:stCondLst>
                              <p:cond delay="9250"/>
                            </p:stCondLst>
                            <p:childTnLst>
                              <p:par>
                                <p:cTn id="140" presetID="23" presetClass="entr" presetSubtype="528" fill="hold" grpId="0" nodeType="afterEffect">
                                  <p:stCondLst>
                                    <p:cond delay="0"/>
                                  </p:stCondLst>
                                  <p:childTnLst>
                                    <p:set>
                                      <p:cBhvr>
                                        <p:cTn id="141" dur="1" fill="hold">
                                          <p:stCondLst>
                                            <p:cond delay="0"/>
                                          </p:stCondLst>
                                        </p:cTn>
                                        <p:tgtEl>
                                          <p:spTgt spid="57"/>
                                        </p:tgtEl>
                                        <p:attrNameLst>
                                          <p:attrName>style.visibility</p:attrName>
                                        </p:attrNameLst>
                                      </p:cBhvr>
                                      <p:to>
                                        <p:strVal val="visible"/>
                                      </p:to>
                                    </p:set>
                                    <p:anim calcmode="lin" valueType="num">
                                      <p:cBhvr>
                                        <p:cTn id="142" dur="500" fill="hold"/>
                                        <p:tgtEl>
                                          <p:spTgt spid="57"/>
                                        </p:tgtEl>
                                        <p:attrNameLst>
                                          <p:attrName>ppt_w</p:attrName>
                                        </p:attrNameLst>
                                      </p:cBhvr>
                                      <p:tavLst>
                                        <p:tav tm="0">
                                          <p:val>
                                            <p:fltVal val="0"/>
                                          </p:val>
                                        </p:tav>
                                        <p:tav tm="100000">
                                          <p:val>
                                            <p:strVal val="#ppt_w"/>
                                          </p:val>
                                        </p:tav>
                                      </p:tavLst>
                                    </p:anim>
                                    <p:anim calcmode="lin" valueType="num">
                                      <p:cBhvr>
                                        <p:cTn id="143" dur="500" fill="hold"/>
                                        <p:tgtEl>
                                          <p:spTgt spid="57"/>
                                        </p:tgtEl>
                                        <p:attrNameLst>
                                          <p:attrName>ppt_h</p:attrName>
                                        </p:attrNameLst>
                                      </p:cBhvr>
                                      <p:tavLst>
                                        <p:tav tm="0">
                                          <p:val>
                                            <p:fltVal val="0"/>
                                          </p:val>
                                        </p:tav>
                                        <p:tav tm="100000">
                                          <p:val>
                                            <p:strVal val="#ppt_h"/>
                                          </p:val>
                                        </p:tav>
                                      </p:tavLst>
                                    </p:anim>
                                    <p:anim calcmode="lin" valueType="num">
                                      <p:cBhvr>
                                        <p:cTn id="144" dur="500" fill="hold"/>
                                        <p:tgtEl>
                                          <p:spTgt spid="57"/>
                                        </p:tgtEl>
                                        <p:attrNameLst>
                                          <p:attrName>ppt_x</p:attrName>
                                        </p:attrNameLst>
                                      </p:cBhvr>
                                      <p:tavLst>
                                        <p:tav tm="0">
                                          <p:val>
                                            <p:fltVal val="0.5"/>
                                          </p:val>
                                        </p:tav>
                                        <p:tav tm="100000">
                                          <p:val>
                                            <p:strVal val="#ppt_x"/>
                                          </p:val>
                                        </p:tav>
                                      </p:tavLst>
                                    </p:anim>
                                    <p:anim calcmode="lin" valueType="num">
                                      <p:cBhvr>
                                        <p:cTn id="145" dur="500" fill="hold"/>
                                        <p:tgtEl>
                                          <p:spTgt spid="57"/>
                                        </p:tgtEl>
                                        <p:attrNameLst>
                                          <p:attrName>ppt_y</p:attrName>
                                        </p:attrNameLst>
                                      </p:cBhvr>
                                      <p:tavLst>
                                        <p:tav tm="0">
                                          <p:val>
                                            <p:fltVal val="0.5"/>
                                          </p:val>
                                        </p:tav>
                                        <p:tav tm="100000">
                                          <p:val>
                                            <p:strVal val="#ppt_y"/>
                                          </p:val>
                                        </p:tav>
                                      </p:tavLst>
                                    </p:anim>
                                  </p:childTnLst>
                                </p:cTn>
                              </p:par>
                            </p:childTnLst>
                          </p:cTn>
                        </p:par>
                        <p:par>
                          <p:cTn id="146" fill="hold">
                            <p:stCondLst>
                              <p:cond delay="9750"/>
                            </p:stCondLst>
                            <p:childTnLst>
                              <p:par>
                                <p:cTn id="147" presetID="53" presetClass="entr" presetSubtype="16" fill="hold" grpId="0" nodeType="afterEffect">
                                  <p:stCondLst>
                                    <p:cond delay="0"/>
                                  </p:stCondLst>
                                  <p:childTnLst>
                                    <p:set>
                                      <p:cBhvr>
                                        <p:cTn id="148" dur="1" fill="hold">
                                          <p:stCondLst>
                                            <p:cond delay="0"/>
                                          </p:stCondLst>
                                        </p:cTn>
                                        <p:tgtEl>
                                          <p:spTgt spid="58"/>
                                        </p:tgtEl>
                                        <p:attrNameLst>
                                          <p:attrName>style.visibility</p:attrName>
                                        </p:attrNameLst>
                                      </p:cBhvr>
                                      <p:to>
                                        <p:strVal val="visible"/>
                                      </p:to>
                                    </p:set>
                                    <p:anim calcmode="lin" valueType="num">
                                      <p:cBhvr>
                                        <p:cTn id="149" dur="500" fill="hold"/>
                                        <p:tgtEl>
                                          <p:spTgt spid="58"/>
                                        </p:tgtEl>
                                        <p:attrNameLst>
                                          <p:attrName>ppt_w</p:attrName>
                                        </p:attrNameLst>
                                      </p:cBhvr>
                                      <p:tavLst>
                                        <p:tav tm="0">
                                          <p:val>
                                            <p:fltVal val="0"/>
                                          </p:val>
                                        </p:tav>
                                        <p:tav tm="100000">
                                          <p:val>
                                            <p:strVal val="#ppt_w"/>
                                          </p:val>
                                        </p:tav>
                                      </p:tavLst>
                                    </p:anim>
                                    <p:anim calcmode="lin" valueType="num">
                                      <p:cBhvr>
                                        <p:cTn id="150" dur="500" fill="hold"/>
                                        <p:tgtEl>
                                          <p:spTgt spid="58"/>
                                        </p:tgtEl>
                                        <p:attrNameLst>
                                          <p:attrName>ppt_h</p:attrName>
                                        </p:attrNameLst>
                                      </p:cBhvr>
                                      <p:tavLst>
                                        <p:tav tm="0">
                                          <p:val>
                                            <p:fltVal val="0"/>
                                          </p:val>
                                        </p:tav>
                                        <p:tav tm="100000">
                                          <p:val>
                                            <p:strVal val="#ppt_h"/>
                                          </p:val>
                                        </p:tav>
                                      </p:tavLst>
                                    </p:anim>
                                    <p:animEffect transition="in" filter="fade">
                                      <p:cBhvr>
                                        <p:cTn id="151" dur="500"/>
                                        <p:tgtEl>
                                          <p:spTgt spid="58"/>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122"/>
                                        </p:tgtEl>
                                        <p:attrNameLst>
                                          <p:attrName>style.visibility</p:attrName>
                                        </p:attrNameLst>
                                      </p:cBhvr>
                                      <p:to>
                                        <p:strVal val="visible"/>
                                      </p:to>
                                    </p:set>
                                    <p:anim calcmode="lin" valueType="num">
                                      <p:cBhvr>
                                        <p:cTn id="154" dur="500" fill="hold"/>
                                        <p:tgtEl>
                                          <p:spTgt spid="122"/>
                                        </p:tgtEl>
                                        <p:attrNameLst>
                                          <p:attrName>ppt_w</p:attrName>
                                        </p:attrNameLst>
                                      </p:cBhvr>
                                      <p:tavLst>
                                        <p:tav tm="0">
                                          <p:val>
                                            <p:fltVal val="0"/>
                                          </p:val>
                                        </p:tav>
                                        <p:tav tm="100000">
                                          <p:val>
                                            <p:strVal val="#ppt_w"/>
                                          </p:val>
                                        </p:tav>
                                      </p:tavLst>
                                    </p:anim>
                                    <p:anim calcmode="lin" valueType="num">
                                      <p:cBhvr>
                                        <p:cTn id="155" dur="500" fill="hold"/>
                                        <p:tgtEl>
                                          <p:spTgt spid="122"/>
                                        </p:tgtEl>
                                        <p:attrNameLst>
                                          <p:attrName>ppt_h</p:attrName>
                                        </p:attrNameLst>
                                      </p:cBhvr>
                                      <p:tavLst>
                                        <p:tav tm="0">
                                          <p:val>
                                            <p:fltVal val="0"/>
                                          </p:val>
                                        </p:tav>
                                        <p:tav tm="100000">
                                          <p:val>
                                            <p:strVal val="#ppt_h"/>
                                          </p:val>
                                        </p:tav>
                                      </p:tavLst>
                                    </p:anim>
                                    <p:animEffect transition="in" filter="fade">
                                      <p:cBhvr>
                                        <p:cTn id="15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98" grpId="0" animBg="1"/>
      <p:bldP spid="113" grpId="0" animBg="1"/>
      <p:bldP spid="116" grpId="0" animBg="1"/>
      <p:bldP spid="117" grpId="0" animBg="1"/>
      <p:bldP spid="118" grpId="0" animBg="1"/>
      <p:bldP spid="120" grpId="0" animBg="1"/>
      <p:bldP spid="121" grpId="0" animBg="1"/>
      <p:bldP spid="1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321"/>
            <a:ext cx="12192000" cy="4858746"/>
          </a:xfrm>
          <a:prstGeom prst="rect">
            <a:avLst/>
          </a:prstGeom>
          <a:solidFill>
            <a:srgbClr val="6276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735" y="15498"/>
            <a:ext cx="5028781" cy="68580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69" y="15498"/>
            <a:ext cx="5028781" cy="6858000"/>
          </a:xfrm>
          <a:prstGeom prst="rect">
            <a:avLst/>
          </a:prstGeom>
        </p:spPr>
      </p:pic>
      <p:sp>
        <p:nvSpPr>
          <p:cNvPr id="13" name="TextBox 12"/>
          <p:cNvSpPr txBox="1"/>
          <p:nvPr/>
        </p:nvSpPr>
        <p:spPr>
          <a:xfrm>
            <a:off x="4297198" y="1601300"/>
            <a:ext cx="2141368" cy="1569660"/>
          </a:xfrm>
          <a:prstGeom prst="rect">
            <a:avLst/>
          </a:prstGeom>
          <a:noFill/>
        </p:spPr>
        <p:txBody>
          <a:bodyPr wrap="square" rtlCol="0">
            <a:spAutoFit/>
          </a:bodyPr>
          <a:lstStyle/>
          <a:p>
            <a:pPr algn="ctr"/>
            <a:r>
              <a:rPr lang="en-US" sz="9600" dirty="0">
                <a:solidFill>
                  <a:schemeClr val="bg1"/>
                </a:solidFill>
                <a:latin typeface="Candara" panose="020E0502030303020204" pitchFamily="34" charset="0"/>
                <a:cs typeface="Estrangelo Edessa" panose="03080600000000000000" pitchFamily="66" charset="0"/>
              </a:rPr>
              <a:t>VS</a:t>
            </a:r>
          </a:p>
        </p:txBody>
      </p:sp>
      <p:sp>
        <p:nvSpPr>
          <p:cNvPr id="21" name="Freeform 20"/>
          <p:cNvSpPr/>
          <p:nvPr/>
        </p:nvSpPr>
        <p:spPr>
          <a:xfrm>
            <a:off x="1577216" y="835010"/>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619423" y="846298"/>
            <a:ext cx="1696697" cy="3028507"/>
          </a:xfrm>
          <a:custGeom>
            <a:avLst/>
            <a:gdLst>
              <a:gd name="connsiteX0" fmla="*/ 0 w 1696697"/>
              <a:gd name="connsiteY0" fmla="*/ 0 h 3028507"/>
              <a:gd name="connsiteX1" fmla="*/ 1696697 w 1696697"/>
              <a:gd name="connsiteY1" fmla="*/ 0 h 3028507"/>
              <a:gd name="connsiteX2" fmla="*/ 1696697 w 1696697"/>
              <a:gd name="connsiteY2" fmla="*/ 3028507 h 3028507"/>
              <a:gd name="connsiteX3" fmla="*/ 26286 w 1696697"/>
              <a:gd name="connsiteY3" fmla="*/ 3028507 h 3028507"/>
              <a:gd name="connsiteX4" fmla="*/ 46258 w 1696697"/>
              <a:gd name="connsiteY4" fmla="*/ 3008210 h 3028507"/>
              <a:gd name="connsiteX5" fmla="*/ 108310 w 1696697"/>
              <a:gd name="connsiteY5" fmla="*/ 2865856 h 3028507"/>
              <a:gd name="connsiteX6" fmla="*/ 101947 w 1696697"/>
              <a:gd name="connsiteY6" fmla="*/ 2864243 h 3028507"/>
              <a:gd name="connsiteX7" fmla="*/ 93561 w 1696697"/>
              <a:gd name="connsiteY7" fmla="*/ 2837397 h 3028507"/>
              <a:gd name="connsiteX8" fmla="*/ 72542 w 1696697"/>
              <a:gd name="connsiteY8" fmla="*/ 2802538 h 3028507"/>
              <a:gd name="connsiteX9" fmla="*/ 72122 w 1696697"/>
              <a:gd name="connsiteY9" fmla="*/ 2797252 h 3028507"/>
              <a:gd name="connsiteX10" fmla="*/ 52509 w 1696697"/>
              <a:gd name="connsiteY10" fmla="*/ 2709162 h 3028507"/>
              <a:gd name="connsiteX11" fmla="*/ 22351 w 1696697"/>
              <a:gd name="connsiteY11" fmla="*/ 2624103 h 3028507"/>
              <a:gd name="connsiteX12" fmla="*/ 0 w 1696697"/>
              <a:gd name="connsiteY12" fmla="*/ 2581227 h 3028507"/>
              <a:gd name="connsiteX13" fmla="*/ 0 w 1696697"/>
              <a:gd name="connsiteY13" fmla="*/ 2143209 h 3028507"/>
              <a:gd name="connsiteX14" fmla="*/ 12319 w 1696697"/>
              <a:gd name="connsiteY14" fmla="*/ 2120514 h 3028507"/>
              <a:gd name="connsiteX15" fmla="*/ 33876 w 1696697"/>
              <a:gd name="connsiteY15" fmla="*/ 2013736 h 3028507"/>
              <a:gd name="connsiteX16" fmla="*/ 12319 w 1696697"/>
              <a:gd name="connsiteY16" fmla="*/ 1906958 h 3028507"/>
              <a:gd name="connsiteX17" fmla="*/ 0 w 1696697"/>
              <a:gd name="connsiteY17" fmla="*/ 1884263 h 302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6697" h="3028507">
                <a:moveTo>
                  <a:pt x="0" y="0"/>
                </a:moveTo>
                <a:lnTo>
                  <a:pt x="1696697" y="0"/>
                </a:lnTo>
                <a:lnTo>
                  <a:pt x="1696697" y="3028507"/>
                </a:lnTo>
                <a:lnTo>
                  <a:pt x="26286" y="3028507"/>
                </a:lnTo>
                <a:lnTo>
                  <a:pt x="46258" y="3008210"/>
                </a:lnTo>
                <a:cubicBezTo>
                  <a:pt x="100917" y="2944777"/>
                  <a:pt x="127650" y="2887352"/>
                  <a:pt x="108310" y="2865856"/>
                </a:cubicBezTo>
                <a:lnTo>
                  <a:pt x="101947" y="2864243"/>
                </a:lnTo>
                <a:lnTo>
                  <a:pt x="93561" y="2837397"/>
                </a:lnTo>
                <a:lnTo>
                  <a:pt x="72542" y="2802538"/>
                </a:lnTo>
                <a:lnTo>
                  <a:pt x="72122" y="2797252"/>
                </a:lnTo>
                <a:cubicBezTo>
                  <a:pt x="67869" y="2769666"/>
                  <a:pt x="61337" y="2739871"/>
                  <a:pt x="52509" y="2709162"/>
                </a:cubicBezTo>
                <a:cubicBezTo>
                  <a:pt x="43682" y="2678452"/>
                  <a:pt x="33395" y="2649736"/>
                  <a:pt x="22351" y="2624103"/>
                </a:cubicBezTo>
                <a:lnTo>
                  <a:pt x="0" y="2581227"/>
                </a:lnTo>
                <a:lnTo>
                  <a:pt x="0" y="2143209"/>
                </a:lnTo>
                <a:lnTo>
                  <a:pt x="12319" y="2120514"/>
                </a:lnTo>
                <a:cubicBezTo>
                  <a:pt x="26200" y="2087695"/>
                  <a:pt x="33876" y="2051612"/>
                  <a:pt x="33876" y="2013736"/>
                </a:cubicBezTo>
                <a:cubicBezTo>
                  <a:pt x="33876" y="1975860"/>
                  <a:pt x="26200" y="1939778"/>
                  <a:pt x="12319" y="1906958"/>
                </a:cubicBezTo>
                <a:lnTo>
                  <a:pt x="0" y="1884263"/>
                </a:ln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142289" y="4907201"/>
            <a:ext cx="1833853" cy="426430"/>
            <a:chOff x="9403087" y="1900551"/>
            <a:chExt cx="1833853" cy="426430"/>
          </a:xfrm>
        </p:grpSpPr>
        <p:sp>
          <p:nvSpPr>
            <p:cNvPr id="25"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EF3425"/>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26" name="TextBox 25"/>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29" name="TextBox 28"/>
          <p:cNvSpPr txBox="1"/>
          <p:nvPr/>
        </p:nvSpPr>
        <p:spPr>
          <a:xfrm>
            <a:off x="1142289"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grpSp>
        <p:nvGrpSpPr>
          <p:cNvPr id="30" name="Group 29"/>
          <p:cNvGrpSpPr/>
          <p:nvPr/>
        </p:nvGrpSpPr>
        <p:grpSpPr>
          <a:xfrm>
            <a:off x="7200518" y="4907201"/>
            <a:ext cx="1833853" cy="426430"/>
            <a:chOff x="9403087" y="1900551"/>
            <a:chExt cx="1833853" cy="426430"/>
          </a:xfrm>
        </p:grpSpPr>
        <p:sp>
          <p:nvSpPr>
            <p:cNvPr id="31" name="Freeform 16"/>
            <p:cNvSpPr>
              <a:spLocks noChangeAspect="1" noChangeArrowheads="1"/>
            </p:cNvSpPr>
            <p:nvPr/>
          </p:nvSpPr>
          <p:spPr bwMode="auto">
            <a:xfrm>
              <a:off x="9403087" y="1900551"/>
              <a:ext cx="256903" cy="365760"/>
            </a:xfrm>
            <a:custGeom>
              <a:avLst/>
              <a:gdLst>
                <a:gd name="T0" fmla="*/ 261 w 522"/>
                <a:gd name="T1" fmla="*/ 0 h 741"/>
                <a:gd name="T2" fmla="*/ 0 w 522"/>
                <a:gd name="T3" fmla="*/ 261 h 741"/>
                <a:gd name="T4" fmla="*/ 261 w 522"/>
                <a:gd name="T5" fmla="*/ 740 h 741"/>
                <a:gd name="T6" fmla="*/ 521 w 522"/>
                <a:gd name="T7" fmla="*/ 261 h 741"/>
                <a:gd name="T8" fmla="*/ 261 w 522"/>
                <a:gd name="T9" fmla="*/ 0 h 741"/>
                <a:gd name="T10" fmla="*/ 261 w 522"/>
                <a:gd name="T11" fmla="*/ 353 h 741"/>
                <a:gd name="T12" fmla="*/ 169 w 522"/>
                <a:gd name="T13" fmla="*/ 261 h 741"/>
                <a:gd name="T14" fmla="*/ 261 w 522"/>
                <a:gd name="T15" fmla="*/ 170 h 741"/>
                <a:gd name="T16" fmla="*/ 352 w 522"/>
                <a:gd name="T17" fmla="*/ 261 h 741"/>
                <a:gd name="T18" fmla="*/ 261 w 522"/>
                <a:gd name="T19" fmla="*/ 35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2" h="741">
                  <a:moveTo>
                    <a:pt x="261" y="0"/>
                  </a:moveTo>
                  <a:cubicBezTo>
                    <a:pt x="120" y="0"/>
                    <a:pt x="0" y="113"/>
                    <a:pt x="0" y="261"/>
                  </a:cubicBezTo>
                  <a:cubicBezTo>
                    <a:pt x="0" y="451"/>
                    <a:pt x="261" y="740"/>
                    <a:pt x="261" y="740"/>
                  </a:cubicBezTo>
                  <a:cubicBezTo>
                    <a:pt x="261" y="740"/>
                    <a:pt x="521" y="451"/>
                    <a:pt x="521" y="261"/>
                  </a:cubicBezTo>
                  <a:cubicBezTo>
                    <a:pt x="521" y="113"/>
                    <a:pt x="402" y="0"/>
                    <a:pt x="261" y="0"/>
                  </a:cubicBezTo>
                  <a:close/>
                  <a:moveTo>
                    <a:pt x="261" y="353"/>
                  </a:moveTo>
                  <a:cubicBezTo>
                    <a:pt x="211" y="353"/>
                    <a:pt x="169" y="314"/>
                    <a:pt x="169" y="261"/>
                  </a:cubicBezTo>
                  <a:cubicBezTo>
                    <a:pt x="169" y="208"/>
                    <a:pt x="211" y="170"/>
                    <a:pt x="261" y="170"/>
                  </a:cubicBezTo>
                  <a:cubicBezTo>
                    <a:pt x="310" y="170"/>
                    <a:pt x="352" y="208"/>
                    <a:pt x="352" y="261"/>
                  </a:cubicBezTo>
                  <a:cubicBezTo>
                    <a:pt x="352" y="314"/>
                    <a:pt x="310" y="353"/>
                    <a:pt x="261" y="353"/>
                  </a:cubicBezTo>
                  <a:close/>
                </a:path>
              </a:pathLst>
            </a:custGeom>
            <a:solidFill>
              <a:srgbClr val="8397B1"/>
            </a:solidFill>
            <a:ln w="6350">
              <a:solidFill>
                <a:schemeClr val="bg1"/>
              </a:solidFill>
            </a:ln>
            <a:effectLst>
              <a:outerShdw blurRad="50800" dist="38100" dir="2700000" algn="tl" rotWithShape="0">
                <a:prstClr val="black">
                  <a:alpha val="40000"/>
                </a:prstClr>
              </a:outerShdw>
            </a:effectLst>
          </p:spPr>
          <p:txBody>
            <a:bodyPr wrap="none" anchor="ctr"/>
            <a:lstStyle/>
            <a:p>
              <a:endParaRPr lang="en-US" dirty="0"/>
            </a:p>
          </p:txBody>
        </p:sp>
        <p:sp>
          <p:nvSpPr>
            <p:cNvPr id="32" name="TextBox 31"/>
            <p:cNvSpPr txBox="1"/>
            <p:nvPr/>
          </p:nvSpPr>
          <p:spPr>
            <a:xfrm>
              <a:off x="9682460" y="1957649"/>
              <a:ext cx="1554480" cy="369332"/>
            </a:xfrm>
            <a:prstGeom prst="rect">
              <a:avLst/>
            </a:prstGeom>
            <a:noFill/>
          </p:spPr>
          <p:txBody>
            <a:bodyPr wrap="square" rtlCol="0">
              <a:spAutoFit/>
            </a:bodyPr>
            <a:lstStyle/>
            <a:p>
              <a:r>
                <a:rPr lang="en-US" b="1" dirty="0">
                  <a:solidFill>
                    <a:srgbClr val="8397B1"/>
                  </a:solidFill>
                  <a:latin typeface="Candara" panose="020E0502030303020204" pitchFamily="34" charset="0"/>
                </a:rPr>
                <a:t>Lorem Ipsum</a:t>
              </a:r>
            </a:p>
          </p:txBody>
        </p:sp>
      </p:grpSp>
      <p:sp>
        <p:nvSpPr>
          <p:cNvPr id="33" name="TextBox 32"/>
          <p:cNvSpPr txBox="1"/>
          <p:nvPr/>
        </p:nvSpPr>
        <p:spPr>
          <a:xfrm>
            <a:off x="7200518" y="5439184"/>
            <a:ext cx="3411912" cy="646331"/>
          </a:xfrm>
          <a:prstGeom prst="rect">
            <a:avLst/>
          </a:prstGeom>
          <a:noFill/>
        </p:spPr>
        <p:txBody>
          <a:bodyPr wrap="square" lIns="0" tIns="0" rIns="0" bIns="0" rtlCol="0" anchor="t">
            <a:spAutoFit/>
          </a:bodyPr>
          <a:lstStyle/>
          <a:p>
            <a:pPr defTabSz="1219170">
              <a:spcBef>
                <a:spcPct val="20000"/>
              </a:spcBef>
              <a:defRPr/>
            </a:pPr>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a:t>
            </a:r>
          </a:p>
        </p:txBody>
      </p:sp>
      <p:pic>
        <p:nvPicPr>
          <p:cNvPr id="16" name="Pictur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pic>
        <p:nvPicPr>
          <p:cNvPr id="17" name="Picture 16">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0749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900" decel="100000" fill="hold"/>
                                        <p:tgtEl>
                                          <p:spTgt spid="19"/>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1000"/>
                                        <p:tgtEl>
                                          <p:spTgt spid="21"/>
                                        </p:tgtEl>
                                      </p:cBhvr>
                                    </p:animEffect>
                                  </p:childTnLst>
                                </p:cTn>
                              </p:par>
                            </p:childTnLst>
                          </p:cTn>
                        </p:par>
                        <p:par>
                          <p:cTn id="19" fill="hold">
                            <p:stCondLst>
                              <p:cond delay="2500"/>
                            </p:stCondLst>
                            <p:childTnLst>
                              <p:par>
                                <p:cTn id="20" presetID="19" presetClass="entr" presetSubtype="1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0" fill="hold"/>
                                        <p:tgtEl>
                                          <p:spTgt spid="13"/>
                                        </p:tgtEl>
                                        <p:attrNameLst>
                                          <p:attrName>ppt_w</p:attrName>
                                        </p:attrNameLst>
                                      </p:cBhvr>
                                      <p:tavLst>
                                        <p:tav tm="0" fmla="#ppt_w*sin(2.5*pi*$)">
                                          <p:val>
                                            <p:fltVal val="0"/>
                                          </p:val>
                                        </p:tav>
                                        <p:tav tm="100000">
                                          <p:val>
                                            <p:fltVal val="1"/>
                                          </p:val>
                                        </p:tav>
                                      </p:tavLst>
                                    </p:anim>
                                    <p:anim calcmode="lin" valueType="num">
                                      <p:cBhvr>
                                        <p:cTn id="23" dur="5000" fill="hold"/>
                                        <p:tgtEl>
                                          <p:spTgt spid="13"/>
                                        </p:tgtEl>
                                        <p:attrNameLst>
                                          <p:attrName>ppt_h</p:attrName>
                                        </p:attrNameLst>
                                      </p:cBhvr>
                                      <p:tavLst>
                                        <p:tav tm="0">
                                          <p:val>
                                            <p:strVal val="#ppt_h"/>
                                          </p:val>
                                        </p:tav>
                                        <p:tav tm="100000">
                                          <p:val>
                                            <p:strVal val="#ppt_h"/>
                                          </p:val>
                                        </p:tav>
                                      </p:tavLst>
                                    </p:anim>
                                  </p:childTnLst>
                                </p:cTn>
                              </p:par>
                              <p:par>
                                <p:cTn id="24" presetID="37" presetClass="entr" presetSubtype="0" fill="hold" nodeType="with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900" decel="100000" fill="hold"/>
                                        <p:tgtEl>
                                          <p:spTgt spid="3"/>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30" presetID="9" presetClass="entr" presetSubtype="0" fill="hold" grpId="0" nodeType="withEffect">
                                  <p:stCondLst>
                                    <p:cond delay="200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1000"/>
                                        <p:tgtEl>
                                          <p:spTgt spid="22"/>
                                        </p:tgtEl>
                                      </p:cBhvr>
                                    </p:animEffect>
                                  </p:childTnLst>
                                </p:cTn>
                              </p:par>
                              <p:par>
                                <p:cTn id="33" presetID="23" presetClass="entr" presetSubtype="528" fill="hold" nodeType="withEffect">
                                  <p:stCondLst>
                                    <p:cond delay="30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1000" fill="hold"/>
                                        <p:tgtEl>
                                          <p:spTgt spid="24"/>
                                        </p:tgtEl>
                                        <p:attrNameLst>
                                          <p:attrName>ppt_w</p:attrName>
                                        </p:attrNameLst>
                                      </p:cBhvr>
                                      <p:tavLst>
                                        <p:tav tm="0">
                                          <p:val>
                                            <p:fltVal val="0"/>
                                          </p:val>
                                        </p:tav>
                                        <p:tav tm="100000">
                                          <p:val>
                                            <p:strVal val="#ppt_w"/>
                                          </p:val>
                                        </p:tav>
                                      </p:tavLst>
                                    </p:anim>
                                    <p:anim calcmode="lin" valueType="num">
                                      <p:cBhvr>
                                        <p:cTn id="36" dur="1000" fill="hold"/>
                                        <p:tgtEl>
                                          <p:spTgt spid="24"/>
                                        </p:tgtEl>
                                        <p:attrNameLst>
                                          <p:attrName>ppt_h</p:attrName>
                                        </p:attrNameLst>
                                      </p:cBhvr>
                                      <p:tavLst>
                                        <p:tav tm="0">
                                          <p:val>
                                            <p:fltVal val="0"/>
                                          </p:val>
                                        </p:tav>
                                        <p:tav tm="100000">
                                          <p:val>
                                            <p:strVal val="#ppt_h"/>
                                          </p:val>
                                        </p:tav>
                                      </p:tavLst>
                                    </p:anim>
                                    <p:anim calcmode="lin" valueType="num">
                                      <p:cBhvr>
                                        <p:cTn id="37" dur="1000" fill="hold"/>
                                        <p:tgtEl>
                                          <p:spTgt spid="24"/>
                                        </p:tgtEl>
                                        <p:attrNameLst>
                                          <p:attrName>ppt_x</p:attrName>
                                        </p:attrNameLst>
                                      </p:cBhvr>
                                      <p:tavLst>
                                        <p:tav tm="0">
                                          <p:val>
                                            <p:fltVal val="0.5"/>
                                          </p:val>
                                        </p:tav>
                                        <p:tav tm="100000">
                                          <p:val>
                                            <p:strVal val="#ppt_x"/>
                                          </p:val>
                                        </p:tav>
                                      </p:tavLst>
                                    </p:anim>
                                    <p:anim calcmode="lin" valueType="num">
                                      <p:cBhvr>
                                        <p:cTn id="38" dur="1000" fill="hold"/>
                                        <p:tgtEl>
                                          <p:spTgt spid="24"/>
                                        </p:tgtEl>
                                        <p:attrNameLst>
                                          <p:attrName>ppt_y</p:attrName>
                                        </p:attrNameLst>
                                      </p:cBhvr>
                                      <p:tavLst>
                                        <p:tav tm="0">
                                          <p:val>
                                            <p:fltVal val="0.5"/>
                                          </p:val>
                                        </p:tav>
                                        <p:tav tm="100000">
                                          <p:val>
                                            <p:strVal val="#ppt_y"/>
                                          </p:val>
                                        </p:tav>
                                      </p:tavLst>
                                    </p:anim>
                                  </p:childTnLst>
                                </p:cTn>
                              </p:par>
                              <p:par>
                                <p:cTn id="39" presetID="37" presetClass="entr" presetSubtype="0" fill="hold" grpId="0" nodeType="withEffect">
                                  <p:stCondLst>
                                    <p:cond delay="400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900" decel="100000" fill="hold"/>
                                        <p:tgtEl>
                                          <p:spTgt spid="2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5" presetID="23" presetClass="entr" presetSubtype="528" fill="hold" nodeType="withEffect">
                                  <p:stCondLst>
                                    <p:cond delay="5000"/>
                                  </p:stCondLst>
                                  <p:childTnLst>
                                    <p:set>
                                      <p:cBhvr>
                                        <p:cTn id="46" dur="1" fill="hold">
                                          <p:stCondLst>
                                            <p:cond delay="0"/>
                                          </p:stCondLst>
                                        </p:cTn>
                                        <p:tgtEl>
                                          <p:spTgt spid="30"/>
                                        </p:tgtEl>
                                        <p:attrNameLst>
                                          <p:attrName>style.visibility</p:attrName>
                                        </p:attrNameLst>
                                      </p:cBhvr>
                                      <p:to>
                                        <p:strVal val="visible"/>
                                      </p:to>
                                    </p:set>
                                    <p:anim calcmode="lin" valueType="num">
                                      <p:cBhvr>
                                        <p:cTn id="47" dur="1000" fill="hold"/>
                                        <p:tgtEl>
                                          <p:spTgt spid="30"/>
                                        </p:tgtEl>
                                        <p:attrNameLst>
                                          <p:attrName>ppt_w</p:attrName>
                                        </p:attrNameLst>
                                      </p:cBhvr>
                                      <p:tavLst>
                                        <p:tav tm="0">
                                          <p:val>
                                            <p:fltVal val="0"/>
                                          </p:val>
                                        </p:tav>
                                        <p:tav tm="100000">
                                          <p:val>
                                            <p:strVal val="#ppt_w"/>
                                          </p:val>
                                        </p:tav>
                                      </p:tavLst>
                                    </p:anim>
                                    <p:anim calcmode="lin" valueType="num">
                                      <p:cBhvr>
                                        <p:cTn id="48" dur="1000" fill="hold"/>
                                        <p:tgtEl>
                                          <p:spTgt spid="30"/>
                                        </p:tgtEl>
                                        <p:attrNameLst>
                                          <p:attrName>ppt_h</p:attrName>
                                        </p:attrNameLst>
                                      </p:cBhvr>
                                      <p:tavLst>
                                        <p:tav tm="0">
                                          <p:val>
                                            <p:fltVal val="0"/>
                                          </p:val>
                                        </p:tav>
                                        <p:tav tm="100000">
                                          <p:val>
                                            <p:strVal val="#ppt_h"/>
                                          </p:val>
                                        </p:tav>
                                      </p:tavLst>
                                    </p:anim>
                                    <p:anim calcmode="lin" valueType="num">
                                      <p:cBhvr>
                                        <p:cTn id="49" dur="1000" fill="hold"/>
                                        <p:tgtEl>
                                          <p:spTgt spid="30"/>
                                        </p:tgtEl>
                                        <p:attrNameLst>
                                          <p:attrName>ppt_x</p:attrName>
                                        </p:attrNameLst>
                                      </p:cBhvr>
                                      <p:tavLst>
                                        <p:tav tm="0">
                                          <p:val>
                                            <p:fltVal val="0.5"/>
                                          </p:val>
                                        </p:tav>
                                        <p:tav tm="100000">
                                          <p:val>
                                            <p:strVal val="#ppt_x"/>
                                          </p:val>
                                        </p:tav>
                                      </p:tavLst>
                                    </p:anim>
                                    <p:anim calcmode="lin" valueType="num">
                                      <p:cBhvr>
                                        <p:cTn id="50" dur="1000" fill="hold"/>
                                        <p:tgtEl>
                                          <p:spTgt spid="30"/>
                                        </p:tgtEl>
                                        <p:attrNameLst>
                                          <p:attrName>ppt_y</p:attrName>
                                        </p:attrNameLst>
                                      </p:cBhvr>
                                      <p:tavLst>
                                        <p:tav tm="0">
                                          <p:val>
                                            <p:fltVal val="0.5"/>
                                          </p:val>
                                        </p:tav>
                                        <p:tav tm="100000">
                                          <p:val>
                                            <p:strVal val="#ppt_y"/>
                                          </p:val>
                                        </p:tav>
                                      </p:tavLst>
                                    </p:anim>
                                  </p:childTnLst>
                                </p:cTn>
                              </p:par>
                              <p:par>
                                <p:cTn id="51" presetID="37" presetClass="entr" presetSubtype="0" fill="hold" grpId="0" nodeType="withEffect">
                                  <p:stCondLst>
                                    <p:cond delay="60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900" decel="100000" fill="hold"/>
                                        <p:tgtEl>
                                          <p:spTgt spid="33"/>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21" grpId="0" animBg="1"/>
      <p:bldP spid="22" grpId="0" animBg="1"/>
      <p:bldP spid="29"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083" y="1809836"/>
            <a:ext cx="4641739" cy="5109091"/>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endParaRPr lang="en-US" sz="1400" dirty="0">
              <a:solidFill>
                <a:schemeClr val="bg1">
                  <a:lumMod val="85000"/>
                </a:schemeClr>
              </a:solidFill>
              <a:latin typeface="Candara" panose="020E0502030303020204" pitchFamily="34" charset="0"/>
            </a:endParaRPr>
          </a:p>
          <a:p>
            <a:endParaRPr lang="en-US" dirty="0">
              <a:solidFill>
                <a:schemeClr val="bg1">
                  <a:lumMod val="85000"/>
                </a:schemeClr>
              </a:solidFill>
              <a:latin typeface="Candara" panose="020E0502030303020204" pitchFamily="34" charset="0"/>
            </a:endParaRPr>
          </a:p>
        </p:txBody>
      </p:sp>
      <p:sp>
        <p:nvSpPr>
          <p:cNvPr id="8" name="TextBox 7"/>
          <p:cNvSpPr txBox="1"/>
          <p:nvPr/>
        </p:nvSpPr>
        <p:spPr>
          <a:xfrm>
            <a:off x="6129867" y="915188"/>
            <a:ext cx="5305777" cy="5262979"/>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 Here</a:t>
              </a:r>
            </a:p>
          </p:txBody>
        </p:sp>
      </p:gr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75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5707" y="1912227"/>
            <a:ext cx="3474720" cy="4401205"/>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p:txBody>
      </p:sp>
      <p:grpSp>
        <p:nvGrpSpPr>
          <p:cNvPr id="9" name="Group 8"/>
          <p:cNvGrpSpPr/>
          <p:nvPr/>
        </p:nvGrpSpPr>
        <p:grpSpPr>
          <a:xfrm>
            <a:off x="370046" y="304456"/>
            <a:ext cx="5845156" cy="1077095"/>
            <a:chOff x="587022" y="976809"/>
            <a:chExt cx="5845156" cy="1077095"/>
          </a:xfrm>
        </p:grpSpPr>
        <p:sp>
          <p:nvSpPr>
            <p:cNvPr id="10" name="TextBox 9"/>
            <p:cNvSpPr txBox="1"/>
            <p:nvPr/>
          </p:nvSpPr>
          <p:spPr>
            <a:xfrm>
              <a:off x="587022" y="976809"/>
              <a:ext cx="5508978" cy="769441"/>
            </a:xfrm>
            <a:prstGeom prst="rect">
              <a:avLst/>
            </a:prstGeom>
            <a:noFill/>
          </p:spPr>
          <p:txBody>
            <a:bodyPr wrap="square" rtlCol="0">
              <a:spAutoFit/>
            </a:bodyPr>
            <a:lstStyle/>
            <a:p>
              <a:r>
                <a:rPr lang="en-US" sz="4400" b="1" dirty="0">
                  <a:solidFill>
                    <a:schemeClr val="bg1"/>
                  </a:solidFill>
                  <a:latin typeface="Candara" panose="020E0502030303020204" pitchFamily="34" charset="0"/>
                </a:rPr>
                <a:t>TITLE GOES HERE</a:t>
              </a:r>
            </a:p>
          </p:txBody>
        </p:sp>
        <p:sp>
          <p:nvSpPr>
            <p:cNvPr id="11" name="TextBox 10"/>
            <p:cNvSpPr txBox="1"/>
            <p:nvPr/>
          </p:nvSpPr>
          <p:spPr>
            <a:xfrm>
              <a:off x="612683" y="1684572"/>
              <a:ext cx="5819495" cy="369332"/>
            </a:xfrm>
            <a:prstGeom prst="rect">
              <a:avLst/>
            </a:prstGeom>
            <a:noFill/>
          </p:spPr>
          <p:txBody>
            <a:bodyPr wrap="square" rtlCol="0">
              <a:spAutoFit/>
            </a:bodyPr>
            <a:lstStyle/>
            <a:p>
              <a:r>
                <a:rPr lang="en-US" dirty="0">
                  <a:solidFill>
                    <a:schemeClr val="bg1">
                      <a:lumMod val="85000"/>
                    </a:schemeClr>
                  </a:solidFill>
                  <a:latin typeface="Candara" panose="020E0502030303020204" pitchFamily="34" charset="0"/>
                </a:rPr>
                <a:t>Your Subtitle</a:t>
              </a:r>
            </a:p>
          </p:txBody>
        </p:sp>
      </p:grpSp>
      <p:sp>
        <p:nvSpPr>
          <p:cNvPr id="20" name="TextBox 19"/>
          <p:cNvSpPr txBox="1"/>
          <p:nvPr/>
        </p:nvSpPr>
        <p:spPr>
          <a:xfrm>
            <a:off x="4398820" y="1265896"/>
            <a:ext cx="3474720" cy="5047536"/>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a:t>
            </a:r>
            <a:endParaRPr lang="en-US" dirty="0">
              <a:solidFill>
                <a:schemeClr val="bg1">
                  <a:lumMod val="85000"/>
                </a:schemeClr>
              </a:solidFill>
              <a:latin typeface="Candara" panose="020E0502030303020204" pitchFamily="34" charset="0"/>
            </a:endParaRPr>
          </a:p>
        </p:txBody>
      </p:sp>
      <p:sp>
        <p:nvSpPr>
          <p:cNvPr id="21" name="TextBox 20"/>
          <p:cNvSpPr txBox="1"/>
          <p:nvPr/>
        </p:nvSpPr>
        <p:spPr>
          <a:xfrm>
            <a:off x="8235839" y="1265896"/>
            <a:ext cx="3474720" cy="3970318"/>
          </a:xfrm>
          <a:prstGeom prst="rect">
            <a:avLst/>
          </a:prstGeom>
          <a:noFill/>
        </p:spPr>
        <p:txBody>
          <a:bodyPr wrap="square" rtlCol="0">
            <a:spAutoFit/>
          </a:bodyPr>
          <a:lstStyle/>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Ut enim ad minim veniam, quis nostrud exercitation. </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consectetur adipiscing elit, sed do eiusmod tempor incididunt ut labore et dolore magna aliqua. Ut enim ad minim veniam, quis nostrud exercitation. Lorem ipsum dolor sit amet, consectetur adipiscing elit, sed do eiusmod tempor incididunt ut labore et dolore magna aliqua. Ut enim ad minim veniam, quis nostrud exercitation</a:t>
            </a:r>
          </a:p>
          <a:p>
            <a:endParaRPr lang="en-US" sz="1400" dirty="0">
              <a:solidFill>
                <a:schemeClr val="bg1">
                  <a:lumMod val="85000"/>
                </a:schemeClr>
              </a:solidFill>
              <a:latin typeface="Candara" panose="020E0502030303020204" pitchFamily="34" charset="0"/>
            </a:endParaRPr>
          </a:p>
          <a:p>
            <a:r>
              <a:rPr lang="en-US" sz="1400" dirty="0">
                <a:solidFill>
                  <a:schemeClr val="bg1">
                    <a:lumMod val="85000"/>
                  </a:schemeClr>
                </a:solidFill>
                <a:latin typeface="Candara" panose="020E0502030303020204" pitchFamily="34" charset="0"/>
              </a:rPr>
              <a:t>Lorem ipsum dolor sit amet, consectetur adipiscing elit, sed do eiusmod tempor incididunt ut labore et dolore magna aliqua. </a:t>
            </a:r>
            <a:endParaRPr lang="en-US" dirty="0">
              <a:solidFill>
                <a:schemeClr val="bg1">
                  <a:lumMod val="85000"/>
                </a:schemeClr>
              </a:solidFill>
              <a:latin typeface="Candara" panose="020E0502030303020204" pitchFamily="34" charset="0"/>
            </a:endParaRPr>
          </a:p>
        </p:txBody>
      </p:sp>
      <p:pic>
        <p:nvPicPr>
          <p:cNvPr id="12" name="Picture 1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469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par>
                          <p:cTn id="12" fill="hold">
                            <p:stCondLst>
                              <p:cond delay="175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1000"/>
                                        <p:tgtEl>
                                          <p:spTgt spid="20"/>
                                        </p:tgtEl>
                                      </p:cBhvr>
                                    </p:animEffect>
                                  </p:childTnLst>
                                </p:cTn>
                              </p:par>
                            </p:childTnLst>
                          </p:cTn>
                        </p:par>
                        <p:par>
                          <p:cTn id="16" fill="hold">
                            <p:stCondLst>
                              <p:cond delay="2750"/>
                            </p:stCondLst>
                            <p:childTnLst>
                              <p:par>
                                <p:cTn id="17" presetID="22" presetClass="entr" presetSubtype="1"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49999" y="2474892"/>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THANK YOU</a:t>
            </a:r>
          </a:p>
        </p:txBody>
      </p:sp>
      <p:sp>
        <p:nvSpPr>
          <p:cNvPr id="9" name="TextBox 8"/>
          <p:cNvSpPr txBox="1"/>
          <p:nvPr/>
        </p:nvSpPr>
        <p:spPr>
          <a:xfrm>
            <a:off x="4024488" y="3617607"/>
            <a:ext cx="4143023" cy="461665"/>
          </a:xfrm>
          <a:prstGeom prst="rect">
            <a:avLst/>
          </a:prstGeom>
          <a:noFill/>
        </p:spPr>
        <p:txBody>
          <a:bodyPr wrap="square" rtlCol="0">
            <a:spAutoFit/>
          </a:bodyPr>
          <a:lstStyle/>
          <a:p>
            <a:pPr algn="ctr"/>
            <a:r>
              <a:rPr lang="en-US" sz="1200" dirty="0">
                <a:solidFill>
                  <a:schemeClr val="bg1">
                    <a:lumMod val="95000"/>
                  </a:schemeClr>
                </a:solidFill>
              </a:rPr>
              <a:t>Lorem ipsum dolor sit amet, consectetur adipiscing elit, sed do eiusmod tempor incididunt ut labore et dolore magna aliqua.</a:t>
            </a:r>
            <a:endParaRPr lang="en-US" sz="1200" dirty="0">
              <a:solidFill>
                <a:schemeClr val="bg1">
                  <a:lumMod val="95000"/>
                </a:schemeClr>
              </a:solidFill>
              <a:latin typeface="Candara" panose="020E0502030303020204" pitchFamily="34" charset="0"/>
            </a:endParaRP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652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6667" y="1653365"/>
            <a:ext cx="2438400" cy="2438400"/>
          </a:xfrm>
          <a:prstGeom prst="rect">
            <a:avLst/>
          </a:prstGeom>
          <a:blipFill>
            <a:blip r:embed="rId2"/>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3" name="Rectangle 2"/>
          <p:cNvSpPr/>
          <p:nvPr/>
        </p:nvSpPr>
        <p:spPr>
          <a:xfrm>
            <a:off x="3610187" y="1653365"/>
            <a:ext cx="2438400" cy="2438400"/>
          </a:xfrm>
          <a:prstGeom prst="rect">
            <a:avLst/>
          </a:prstGeom>
          <a:blipFill>
            <a:blip r:embed="rId3"/>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4" name="Rectangle 3"/>
          <p:cNvSpPr/>
          <p:nvPr/>
        </p:nvSpPr>
        <p:spPr>
          <a:xfrm>
            <a:off x="6348628" y="1653365"/>
            <a:ext cx="2438400" cy="2438400"/>
          </a:xfrm>
          <a:prstGeom prst="rect">
            <a:avLst/>
          </a:prstGeom>
          <a:blipFill>
            <a:blip r:embed="rId4"/>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Rectangle 4"/>
          <p:cNvSpPr/>
          <p:nvPr/>
        </p:nvSpPr>
        <p:spPr>
          <a:xfrm>
            <a:off x="9112148" y="1655474"/>
            <a:ext cx="2438400" cy="2438400"/>
          </a:xfrm>
          <a:prstGeom prst="rect">
            <a:avLst/>
          </a:prstGeom>
          <a:blipFill>
            <a:blip r:embed="rId5"/>
            <a:stretch>
              <a:fillRect l="-3000" t="-3000" r="-3000" b="-3000"/>
            </a:stretch>
          </a:blipFill>
          <a:ln w="6350">
            <a:solidFill>
              <a:schemeClr val="bg1">
                <a:lumMod val="85000"/>
              </a:schemeClr>
            </a:solidFill>
          </a:ln>
          <a:effectLst>
            <a:outerShdw blurRad="50800" dist="38100" dir="2700000" algn="tl" rotWithShape="0">
              <a:prstClr val="black">
                <a:alpha val="40000"/>
              </a:prstClr>
            </a:outerShdw>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grpSp>
        <p:nvGrpSpPr>
          <p:cNvPr id="35" name="Group 34"/>
          <p:cNvGrpSpPr/>
          <p:nvPr/>
        </p:nvGrpSpPr>
        <p:grpSpPr>
          <a:xfrm>
            <a:off x="941894" y="5973351"/>
            <a:ext cx="2114814" cy="372724"/>
            <a:chOff x="721269" y="5939047"/>
            <a:chExt cx="2114814" cy="372724"/>
          </a:xfrm>
        </p:grpSpPr>
        <p:sp>
          <p:nvSpPr>
            <p:cNvPr id="3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3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3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3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4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41" name="Text Placeholder 3"/>
          <p:cNvSpPr txBox="1">
            <a:spLocks/>
          </p:cNvSpPr>
          <p:nvPr/>
        </p:nvSpPr>
        <p:spPr>
          <a:xfrm>
            <a:off x="999067" y="4526237"/>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James Sager</a:t>
            </a:r>
          </a:p>
        </p:txBody>
      </p:sp>
      <p:sp>
        <p:nvSpPr>
          <p:cNvPr id="42" name="Text Placeholder 3"/>
          <p:cNvSpPr txBox="1">
            <a:spLocks/>
          </p:cNvSpPr>
          <p:nvPr/>
        </p:nvSpPr>
        <p:spPr>
          <a:xfrm flipH="1">
            <a:off x="999067" y="4876241"/>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Developer</a:t>
            </a:r>
          </a:p>
        </p:txBody>
      </p:sp>
      <p:cxnSp>
        <p:nvCxnSpPr>
          <p:cNvPr id="43" name="Straight Connector 42"/>
          <p:cNvCxnSpPr/>
          <p:nvPr/>
        </p:nvCxnSpPr>
        <p:spPr>
          <a:xfrm>
            <a:off x="846667" y="4841072"/>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4" name="Text Placeholder 3"/>
          <p:cNvSpPr txBox="1">
            <a:spLocks/>
          </p:cNvSpPr>
          <p:nvPr/>
        </p:nvSpPr>
        <p:spPr>
          <a:xfrm>
            <a:off x="846667" y="5208395"/>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45" name="Group 44"/>
          <p:cNvGrpSpPr/>
          <p:nvPr/>
        </p:nvGrpSpPr>
        <p:grpSpPr>
          <a:xfrm>
            <a:off x="3725094" y="5964084"/>
            <a:ext cx="2114814" cy="372724"/>
            <a:chOff x="721269" y="5939047"/>
            <a:chExt cx="2114814" cy="372724"/>
          </a:xfrm>
        </p:grpSpPr>
        <p:sp>
          <p:nvSpPr>
            <p:cNvPr id="4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4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4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4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5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51" name="Text Placeholder 3"/>
          <p:cNvSpPr txBox="1">
            <a:spLocks/>
          </p:cNvSpPr>
          <p:nvPr/>
        </p:nvSpPr>
        <p:spPr>
          <a:xfrm>
            <a:off x="3782267" y="451697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Jimmy Sager</a:t>
            </a:r>
          </a:p>
        </p:txBody>
      </p:sp>
      <p:sp>
        <p:nvSpPr>
          <p:cNvPr id="52" name="Text Placeholder 3"/>
          <p:cNvSpPr txBox="1">
            <a:spLocks/>
          </p:cNvSpPr>
          <p:nvPr/>
        </p:nvSpPr>
        <p:spPr>
          <a:xfrm flipH="1">
            <a:off x="3782267" y="4866974"/>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CEO</a:t>
            </a:r>
          </a:p>
        </p:txBody>
      </p:sp>
      <p:cxnSp>
        <p:nvCxnSpPr>
          <p:cNvPr id="53" name="Straight Connector 52"/>
          <p:cNvCxnSpPr/>
          <p:nvPr/>
        </p:nvCxnSpPr>
        <p:spPr>
          <a:xfrm>
            <a:off x="3629867" y="4831805"/>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Text Placeholder 3"/>
          <p:cNvSpPr txBox="1">
            <a:spLocks/>
          </p:cNvSpPr>
          <p:nvPr/>
        </p:nvSpPr>
        <p:spPr>
          <a:xfrm>
            <a:off x="3629867" y="5199128"/>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55" name="Group 54"/>
          <p:cNvGrpSpPr/>
          <p:nvPr/>
        </p:nvGrpSpPr>
        <p:grpSpPr>
          <a:xfrm>
            <a:off x="6458257" y="5957120"/>
            <a:ext cx="2114814" cy="372724"/>
            <a:chOff x="721269" y="5939047"/>
            <a:chExt cx="2114814" cy="372724"/>
          </a:xfrm>
        </p:grpSpPr>
        <p:sp>
          <p:nvSpPr>
            <p:cNvPr id="5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5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5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5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6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61" name="Text Placeholder 3"/>
          <p:cNvSpPr txBox="1">
            <a:spLocks/>
          </p:cNvSpPr>
          <p:nvPr/>
        </p:nvSpPr>
        <p:spPr>
          <a:xfrm>
            <a:off x="6515430" y="451000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Morgan Sager</a:t>
            </a:r>
          </a:p>
        </p:txBody>
      </p:sp>
      <p:sp>
        <p:nvSpPr>
          <p:cNvPr id="62" name="Text Placeholder 3"/>
          <p:cNvSpPr txBox="1">
            <a:spLocks/>
          </p:cNvSpPr>
          <p:nvPr/>
        </p:nvSpPr>
        <p:spPr>
          <a:xfrm flipH="1">
            <a:off x="6515430" y="4860010"/>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CFO</a:t>
            </a:r>
          </a:p>
        </p:txBody>
      </p:sp>
      <p:cxnSp>
        <p:nvCxnSpPr>
          <p:cNvPr id="63" name="Straight Connector 62"/>
          <p:cNvCxnSpPr/>
          <p:nvPr/>
        </p:nvCxnSpPr>
        <p:spPr>
          <a:xfrm>
            <a:off x="6363030" y="4824841"/>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4" name="Text Placeholder 3"/>
          <p:cNvSpPr txBox="1">
            <a:spLocks/>
          </p:cNvSpPr>
          <p:nvPr/>
        </p:nvSpPr>
        <p:spPr>
          <a:xfrm>
            <a:off x="6363030" y="5192164"/>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65" name="Group 64"/>
          <p:cNvGrpSpPr/>
          <p:nvPr/>
        </p:nvGrpSpPr>
        <p:grpSpPr>
          <a:xfrm>
            <a:off x="9213328" y="5950156"/>
            <a:ext cx="2114814" cy="372724"/>
            <a:chOff x="721269" y="5939047"/>
            <a:chExt cx="2114814" cy="372724"/>
          </a:xfrm>
        </p:grpSpPr>
        <p:sp>
          <p:nvSpPr>
            <p:cNvPr id="66" name="Freeform 32"/>
            <p:cNvSpPr>
              <a:spLocks noChangeAspect="1" noChangeArrowheads="1"/>
            </p:cNvSpPr>
            <p:nvPr/>
          </p:nvSpPr>
          <p:spPr bwMode="auto">
            <a:xfrm>
              <a:off x="1162819" y="5939047"/>
              <a:ext cx="365760" cy="365760"/>
            </a:xfrm>
            <a:custGeom>
              <a:avLst/>
              <a:gdLst>
                <a:gd name="T0" fmla="*/ 489 w 541"/>
                <a:gd name="T1" fmla="*/ 0 h 541"/>
                <a:gd name="T2" fmla="*/ 57 w 541"/>
                <a:gd name="T3" fmla="*/ 0 h 541"/>
                <a:gd name="T4" fmla="*/ 0 w 541"/>
                <a:gd name="T5" fmla="*/ 57 h 541"/>
                <a:gd name="T6" fmla="*/ 0 w 541"/>
                <a:gd name="T7" fmla="*/ 484 h 541"/>
                <a:gd name="T8" fmla="*/ 57 w 541"/>
                <a:gd name="T9" fmla="*/ 540 h 541"/>
                <a:gd name="T10" fmla="*/ 489 w 541"/>
                <a:gd name="T11" fmla="*/ 540 h 541"/>
                <a:gd name="T12" fmla="*/ 540 w 541"/>
                <a:gd name="T13" fmla="*/ 484 h 541"/>
                <a:gd name="T14" fmla="*/ 540 w 541"/>
                <a:gd name="T15" fmla="*/ 57 h 541"/>
                <a:gd name="T16" fmla="*/ 489 w 541"/>
                <a:gd name="T17" fmla="*/ 0 h 541"/>
                <a:gd name="T18" fmla="*/ 298 w 541"/>
                <a:gd name="T19" fmla="*/ 386 h 541"/>
                <a:gd name="T20" fmla="*/ 242 w 541"/>
                <a:gd name="T21" fmla="*/ 360 h 541"/>
                <a:gd name="T22" fmla="*/ 216 w 541"/>
                <a:gd name="T23" fmla="*/ 448 h 541"/>
                <a:gd name="T24" fmla="*/ 211 w 541"/>
                <a:gd name="T25" fmla="*/ 453 h 541"/>
                <a:gd name="T26" fmla="*/ 185 w 541"/>
                <a:gd name="T27" fmla="*/ 463 h 541"/>
                <a:gd name="T28" fmla="*/ 160 w 541"/>
                <a:gd name="T29" fmla="*/ 432 h 541"/>
                <a:gd name="T30" fmla="*/ 160 w 541"/>
                <a:gd name="T31" fmla="*/ 432 h 541"/>
                <a:gd name="T32" fmla="*/ 160 w 541"/>
                <a:gd name="T33" fmla="*/ 432 h 541"/>
                <a:gd name="T34" fmla="*/ 160 w 541"/>
                <a:gd name="T35" fmla="*/ 427 h 541"/>
                <a:gd name="T36" fmla="*/ 211 w 541"/>
                <a:gd name="T37" fmla="*/ 278 h 541"/>
                <a:gd name="T38" fmla="*/ 206 w 541"/>
                <a:gd name="T39" fmla="*/ 237 h 541"/>
                <a:gd name="T40" fmla="*/ 252 w 541"/>
                <a:gd name="T41" fmla="*/ 175 h 541"/>
                <a:gd name="T42" fmla="*/ 288 w 541"/>
                <a:gd name="T43" fmla="*/ 211 h 541"/>
                <a:gd name="T44" fmla="*/ 262 w 541"/>
                <a:gd name="T45" fmla="*/ 293 h 541"/>
                <a:gd name="T46" fmla="*/ 298 w 541"/>
                <a:gd name="T47" fmla="*/ 329 h 541"/>
                <a:gd name="T48" fmla="*/ 386 w 541"/>
                <a:gd name="T49" fmla="*/ 237 h 541"/>
                <a:gd name="T50" fmla="*/ 273 w 541"/>
                <a:gd name="T51" fmla="*/ 129 h 541"/>
                <a:gd name="T52" fmla="*/ 160 w 541"/>
                <a:gd name="T53" fmla="*/ 237 h 541"/>
                <a:gd name="T54" fmla="*/ 170 w 541"/>
                <a:gd name="T55" fmla="*/ 288 h 541"/>
                <a:gd name="T56" fmla="*/ 175 w 541"/>
                <a:gd name="T57" fmla="*/ 299 h 541"/>
                <a:gd name="T58" fmla="*/ 149 w 541"/>
                <a:gd name="T59" fmla="*/ 329 h 541"/>
                <a:gd name="T60" fmla="*/ 124 w 541"/>
                <a:gd name="T61" fmla="*/ 314 h 541"/>
                <a:gd name="T62" fmla="*/ 103 w 541"/>
                <a:gd name="T63" fmla="*/ 232 h 541"/>
                <a:gd name="T64" fmla="*/ 268 w 541"/>
                <a:gd name="T65" fmla="*/ 72 h 541"/>
                <a:gd name="T66" fmla="*/ 437 w 541"/>
                <a:gd name="T67" fmla="*/ 232 h 541"/>
                <a:gd name="T68" fmla="*/ 298 w 541"/>
                <a:gd name="T69" fmla="*/ 38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1" h="541">
                  <a:moveTo>
                    <a:pt x="489" y="0"/>
                  </a:moveTo>
                  <a:lnTo>
                    <a:pt x="57" y="0"/>
                  </a:lnTo>
                  <a:cubicBezTo>
                    <a:pt x="26" y="0"/>
                    <a:pt x="0" y="26"/>
                    <a:pt x="0" y="57"/>
                  </a:cubicBezTo>
                  <a:lnTo>
                    <a:pt x="0" y="484"/>
                  </a:lnTo>
                  <a:cubicBezTo>
                    <a:pt x="0" y="514"/>
                    <a:pt x="26" y="540"/>
                    <a:pt x="57" y="540"/>
                  </a:cubicBezTo>
                  <a:lnTo>
                    <a:pt x="489" y="540"/>
                  </a:lnTo>
                  <a:cubicBezTo>
                    <a:pt x="514" y="540"/>
                    <a:pt x="540" y="514"/>
                    <a:pt x="540" y="484"/>
                  </a:cubicBezTo>
                  <a:lnTo>
                    <a:pt x="540" y="57"/>
                  </a:lnTo>
                  <a:cubicBezTo>
                    <a:pt x="540" y="26"/>
                    <a:pt x="514" y="0"/>
                    <a:pt x="489" y="0"/>
                  </a:cubicBezTo>
                  <a:close/>
                  <a:moveTo>
                    <a:pt x="298" y="386"/>
                  </a:moveTo>
                  <a:cubicBezTo>
                    <a:pt x="278" y="386"/>
                    <a:pt x="257" y="376"/>
                    <a:pt x="242" y="360"/>
                  </a:cubicBezTo>
                  <a:lnTo>
                    <a:pt x="216" y="448"/>
                  </a:lnTo>
                  <a:lnTo>
                    <a:pt x="211" y="453"/>
                  </a:lnTo>
                  <a:cubicBezTo>
                    <a:pt x="206" y="458"/>
                    <a:pt x="201" y="463"/>
                    <a:pt x="185" y="463"/>
                  </a:cubicBezTo>
                  <a:cubicBezTo>
                    <a:pt x="170" y="463"/>
                    <a:pt x="160" y="453"/>
                    <a:pt x="160" y="432"/>
                  </a:cubicBezTo>
                  <a:lnTo>
                    <a:pt x="160" y="432"/>
                  </a:lnTo>
                  <a:lnTo>
                    <a:pt x="160" y="432"/>
                  </a:lnTo>
                  <a:lnTo>
                    <a:pt x="160" y="427"/>
                  </a:lnTo>
                  <a:lnTo>
                    <a:pt x="211" y="278"/>
                  </a:lnTo>
                  <a:cubicBezTo>
                    <a:pt x="211" y="278"/>
                    <a:pt x="206" y="263"/>
                    <a:pt x="206" y="237"/>
                  </a:cubicBezTo>
                  <a:cubicBezTo>
                    <a:pt x="206" y="191"/>
                    <a:pt x="227" y="175"/>
                    <a:pt x="252" y="175"/>
                  </a:cubicBezTo>
                  <a:cubicBezTo>
                    <a:pt x="268" y="175"/>
                    <a:pt x="288" y="185"/>
                    <a:pt x="288" y="211"/>
                  </a:cubicBezTo>
                  <a:cubicBezTo>
                    <a:pt x="288" y="247"/>
                    <a:pt x="262" y="268"/>
                    <a:pt x="262" y="293"/>
                  </a:cubicBezTo>
                  <a:cubicBezTo>
                    <a:pt x="262" y="309"/>
                    <a:pt x="278" y="329"/>
                    <a:pt x="298" y="329"/>
                  </a:cubicBezTo>
                  <a:cubicBezTo>
                    <a:pt x="360" y="329"/>
                    <a:pt x="386" y="278"/>
                    <a:pt x="386" y="237"/>
                  </a:cubicBezTo>
                  <a:cubicBezTo>
                    <a:pt x="386" y="175"/>
                    <a:pt x="334" y="129"/>
                    <a:pt x="273" y="129"/>
                  </a:cubicBezTo>
                  <a:cubicBezTo>
                    <a:pt x="211" y="129"/>
                    <a:pt x="160" y="175"/>
                    <a:pt x="160" y="237"/>
                  </a:cubicBezTo>
                  <a:cubicBezTo>
                    <a:pt x="160" y="252"/>
                    <a:pt x="165" y="273"/>
                    <a:pt x="170" y="288"/>
                  </a:cubicBezTo>
                  <a:cubicBezTo>
                    <a:pt x="175" y="293"/>
                    <a:pt x="175" y="293"/>
                    <a:pt x="175" y="299"/>
                  </a:cubicBezTo>
                  <a:cubicBezTo>
                    <a:pt x="175" y="314"/>
                    <a:pt x="165" y="329"/>
                    <a:pt x="149" y="329"/>
                  </a:cubicBezTo>
                  <a:cubicBezTo>
                    <a:pt x="139" y="329"/>
                    <a:pt x="129" y="324"/>
                    <a:pt x="124" y="314"/>
                  </a:cubicBezTo>
                  <a:cubicBezTo>
                    <a:pt x="108" y="288"/>
                    <a:pt x="103" y="263"/>
                    <a:pt x="103" y="232"/>
                  </a:cubicBezTo>
                  <a:cubicBezTo>
                    <a:pt x="103" y="144"/>
                    <a:pt x="175" y="72"/>
                    <a:pt x="268" y="72"/>
                  </a:cubicBezTo>
                  <a:cubicBezTo>
                    <a:pt x="360" y="72"/>
                    <a:pt x="437" y="144"/>
                    <a:pt x="437" y="232"/>
                  </a:cubicBezTo>
                  <a:cubicBezTo>
                    <a:pt x="437" y="309"/>
                    <a:pt x="396" y="386"/>
                    <a:pt x="298" y="386"/>
                  </a:cubicBezTo>
                  <a:close/>
                </a:path>
              </a:pathLst>
            </a:custGeom>
            <a:solidFill>
              <a:srgbClr val="FFFFFF">
                <a:alpha val="60000"/>
              </a:srgbClr>
            </a:solidFill>
            <a:ln>
              <a:noFill/>
            </a:ln>
            <a:effectLst/>
          </p:spPr>
          <p:txBody>
            <a:bodyPr wrap="none" anchor="ctr"/>
            <a:lstStyle/>
            <a:p>
              <a:endParaRPr lang="en-US"/>
            </a:p>
          </p:txBody>
        </p:sp>
        <p:sp>
          <p:nvSpPr>
            <p:cNvPr id="67" name="Freeform 28"/>
            <p:cNvSpPr>
              <a:spLocks noChangeAspect="1" noChangeArrowheads="1"/>
            </p:cNvSpPr>
            <p:nvPr/>
          </p:nvSpPr>
          <p:spPr bwMode="auto">
            <a:xfrm>
              <a:off x="721269" y="5939047"/>
              <a:ext cx="362787" cy="365760"/>
            </a:xfrm>
            <a:custGeom>
              <a:avLst/>
              <a:gdLst>
                <a:gd name="T0" fmla="*/ 483 w 540"/>
                <a:gd name="T1" fmla="*/ 0 h 541"/>
                <a:gd name="T2" fmla="*/ 56 w 540"/>
                <a:gd name="T3" fmla="*/ 0 h 541"/>
                <a:gd name="T4" fmla="*/ 0 w 540"/>
                <a:gd name="T5" fmla="*/ 57 h 541"/>
                <a:gd name="T6" fmla="*/ 0 w 540"/>
                <a:gd name="T7" fmla="*/ 483 h 541"/>
                <a:gd name="T8" fmla="*/ 56 w 540"/>
                <a:gd name="T9" fmla="*/ 540 h 541"/>
                <a:gd name="T10" fmla="*/ 483 w 540"/>
                <a:gd name="T11" fmla="*/ 540 h 541"/>
                <a:gd name="T12" fmla="*/ 539 w 540"/>
                <a:gd name="T13" fmla="*/ 483 h 541"/>
                <a:gd name="T14" fmla="*/ 539 w 540"/>
                <a:gd name="T15" fmla="*/ 57 h 541"/>
                <a:gd name="T16" fmla="*/ 483 w 540"/>
                <a:gd name="T17" fmla="*/ 0 h 541"/>
                <a:gd name="T18" fmla="*/ 457 w 540"/>
                <a:gd name="T19" fmla="*/ 57 h 541"/>
                <a:gd name="T20" fmla="*/ 457 w 540"/>
                <a:gd name="T21" fmla="*/ 139 h 541"/>
                <a:gd name="T22" fmla="*/ 405 w 540"/>
                <a:gd name="T23" fmla="*/ 139 h 541"/>
                <a:gd name="T24" fmla="*/ 375 w 540"/>
                <a:gd name="T25" fmla="*/ 165 h 541"/>
                <a:gd name="T26" fmla="*/ 375 w 540"/>
                <a:gd name="T27" fmla="*/ 216 h 541"/>
                <a:gd name="T28" fmla="*/ 457 w 540"/>
                <a:gd name="T29" fmla="*/ 216 h 541"/>
                <a:gd name="T30" fmla="*/ 457 w 540"/>
                <a:gd name="T31" fmla="*/ 298 h 541"/>
                <a:gd name="T32" fmla="*/ 375 w 540"/>
                <a:gd name="T33" fmla="*/ 298 h 541"/>
                <a:gd name="T34" fmla="*/ 375 w 540"/>
                <a:gd name="T35" fmla="*/ 483 h 541"/>
                <a:gd name="T36" fmla="*/ 298 w 540"/>
                <a:gd name="T37" fmla="*/ 483 h 541"/>
                <a:gd name="T38" fmla="*/ 298 w 540"/>
                <a:gd name="T39" fmla="*/ 298 h 541"/>
                <a:gd name="T40" fmla="*/ 241 w 540"/>
                <a:gd name="T41" fmla="*/ 298 h 541"/>
                <a:gd name="T42" fmla="*/ 241 w 540"/>
                <a:gd name="T43" fmla="*/ 216 h 541"/>
                <a:gd name="T44" fmla="*/ 298 w 540"/>
                <a:gd name="T45" fmla="*/ 216 h 541"/>
                <a:gd name="T46" fmla="*/ 298 w 540"/>
                <a:gd name="T47" fmla="*/ 149 h 541"/>
                <a:gd name="T48" fmla="*/ 390 w 540"/>
                <a:gd name="T49" fmla="*/ 57 h 541"/>
                <a:gd name="T50" fmla="*/ 457 w 540"/>
                <a:gd name="T51" fmla="*/ 5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0" h="541">
                  <a:moveTo>
                    <a:pt x="483" y="0"/>
                  </a:moveTo>
                  <a:lnTo>
                    <a:pt x="56" y="0"/>
                  </a:lnTo>
                  <a:cubicBezTo>
                    <a:pt x="25" y="0"/>
                    <a:pt x="0" y="26"/>
                    <a:pt x="0" y="57"/>
                  </a:cubicBezTo>
                  <a:lnTo>
                    <a:pt x="0" y="483"/>
                  </a:lnTo>
                  <a:cubicBezTo>
                    <a:pt x="0" y="514"/>
                    <a:pt x="25" y="540"/>
                    <a:pt x="56" y="540"/>
                  </a:cubicBezTo>
                  <a:lnTo>
                    <a:pt x="483" y="540"/>
                  </a:lnTo>
                  <a:cubicBezTo>
                    <a:pt x="513" y="540"/>
                    <a:pt x="539" y="514"/>
                    <a:pt x="539" y="483"/>
                  </a:cubicBezTo>
                  <a:lnTo>
                    <a:pt x="539" y="57"/>
                  </a:lnTo>
                  <a:cubicBezTo>
                    <a:pt x="539" y="26"/>
                    <a:pt x="513" y="0"/>
                    <a:pt x="483" y="0"/>
                  </a:cubicBezTo>
                  <a:close/>
                  <a:moveTo>
                    <a:pt x="457" y="57"/>
                  </a:moveTo>
                  <a:lnTo>
                    <a:pt x="457" y="139"/>
                  </a:lnTo>
                  <a:lnTo>
                    <a:pt x="405" y="139"/>
                  </a:lnTo>
                  <a:cubicBezTo>
                    <a:pt x="385" y="139"/>
                    <a:pt x="375" y="149"/>
                    <a:pt x="375" y="165"/>
                  </a:cubicBezTo>
                  <a:lnTo>
                    <a:pt x="375" y="216"/>
                  </a:lnTo>
                  <a:lnTo>
                    <a:pt x="457" y="216"/>
                  </a:lnTo>
                  <a:lnTo>
                    <a:pt x="457" y="298"/>
                  </a:lnTo>
                  <a:lnTo>
                    <a:pt x="375" y="298"/>
                  </a:lnTo>
                  <a:lnTo>
                    <a:pt x="375" y="483"/>
                  </a:lnTo>
                  <a:lnTo>
                    <a:pt x="298" y="483"/>
                  </a:lnTo>
                  <a:lnTo>
                    <a:pt x="298" y="298"/>
                  </a:lnTo>
                  <a:lnTo>
                    <a:pt x="241" y="298"/>
                  </a:lnTo>
                  <a:lnTo>
                    <a:pt x="241" y="216"/>
                  </a:lnTo>
                  <a:lnTo>
                    <a:pt x="298" y="216"/>
                  </a:lnTo>
                  <a:lnTo>
                    <a:pt x="298" y="149"/>
                  </a:lnTo>
                  <a:cubicBezTo>
                    <a:pt x="298" y="98"/>
                    <a:pt x="339" y="57"/>
                    <a:pt x="390" y="57"/>
                  </a:cubicBezTo>
                  <a:lnTo>
                    <a:pt x="457" y="57"/>
                  </a:lnTo>
                  <a:close/>
                </a:path>
              </a:pathLst>
            </a:custGeom>
            <a:solidFill>
              <a:srgbClr val="FFFFFF">
                <a:alpha val="60000"/>
              </a:srgbClr>
            </a:solidFill>
            <a:ln>
              <a:noFill/>
            </a:ln>
            <a:effectLst/>
          </p:spPr>
          <p:txBody>
            <a:bodyPr wrap="none" anchor="ctr"/>
            <a:lstStyle/>
            <a:p>
              <a:endParaRPr lang="en-US"/>
            </a:p>
          </p:txBody>
        </p:sp>
        <p:sp>
          <p:nvSpPr>
            <p:cNvPr id="68" name="Freeform 29"/>
            <p:cNvSpPr>
              <a:spLocks noChangeAspect="1" noChangeArrowheads="1"/>
            </p:cNvSpPr>
            <p:nvPr/>
          </p:nvSpPr>
          <p:spPr bwMode="auto">
            <a:xfrm>
              <a:off x="2039566" y="5942529"/>
              <a:ext cx="362785" cy="365760"/>
            </a:xfrm>
            <a:custGeom>
              <a:avLst/>
              <a:gdLst>
                <a:gd name="T0" fmla="*/ 252 w 540"/>
                <a:gd name="T1" fmla="*/ 185 h 541"/>
                <a:gd name="T2" fmla="*/ 195 w 540"/>
                <a:gd name="T3" fmla="*/ 108 h 541"/>
                <a:gd name="T4" fmla="*/ 159 w 540"/>
                <a:gd name="T5" fmla="*/ 155 h 541"/>
                <a:gd name="T6" fmla="*/ 211 w 540"/>
                <a:gd name="T7" fmla="*/ 232 h 541"/>
                <a:gd name="T8" fmla="*/ 252 w 540"/>
                <a:gd name="T9" fmla="*/ 185 h 541"/>
                <a:gd name="T10" fmla="*/ 231 w 540"/>
                <a:gd name="T11" fmla="*/ 319 h 541"/>
                <a:gd name="T12" fmla="*/ 226 w 540"/>
                <a:gd name="T13" fmla="*/ 319 h 541"/>
                <a:gd name="T14" fmla="*/ 226 w 540"/>
                <a:gd name="T15" fmla="*/ 319 h 541"/>
                <a:gd name="T16" fmla="*/ 175 w 540"/>
                <a:gd name="T17" fmla="*/ 329 h 541"/>
                <a:gd name="T18" fmla="*/ 139 w 540"/>
                <a:gd name="T19" fmla="*/ 370 h 541"/>
                <a:gd name="T20" fmla="*/ 216 w 540"/>
                <a:gd name="T21" fmla="*/ 432 h 541"/>
                <a:gd name="T22" fmla="*/ 282 w 540"/>
                <a:gd name="T23" fmla="*/ 381 h 541"/>
                <a:gd name="T24" fmla="*/ 231 w 540"/>
                <a:gd name="T25" fmla="*/ 319 h 541"/>
                <a:gd name="T26" fmla="*/ 488 w 540"/>
                <a:gd name="T27" fmla="*/ 0 h 541"/>
                <a:gd name="T28" fmla="*/ 56 w 540"/>
                <a:gd name="T29" fmla="*/ 0 h 541"/>
                <a:gd name="T30" fmla="*/ 0 w 540"/>
                <a:gd name="T31" fmla="*/ 57 h 541"/>
                <a:gd name="T32" fmla="*/ 0 w 540"/>
                <a:gd name="T33" fmla="*/ 484 h 541"/>
                <a:gd name="T34" fmla="*/ 56 w 540"/>
                <a:gd name="T35" fmla="*/ 540 h 541"/>
                <a:gd name="T36" fmla="*/ 488 w 540"/>
                <a:gd name="T37" fmla="*/ 540 h 541"/>
                <a:gd name="T38" fmla="*/ 539 w 540"/>
                <a:gd name="T39" fmla="*/ 484 h 541"/>
                <a:gd name="T40" fmla="*/ 539 w 540"/>
                <a:gd name="T41" fmla="*/ 57 h 541"/>
                <a:gd name="T42" fmla="*/ 488 w 540"/>
                <a:gd name="T43" fmla="*/ 0 h 541"/>
                <a:gd name="T44" fmla="*/ 195 w 540"/>
                <a:gd name="T45" fmla="*/ 463 h 541"/>
                <a:gd name="T46" fmla="*/ 82 w 540"/>
                <a:gd name="T47" fmla="*/ 386 h 541"/>
                <a:gd name="T48" fmla="*/ 123 w 540"/>
                <a:gd name="T49" fmla="*/ 319 h 541"/>
                <a:gd name="T50" fmla="*/ 205 w 540"/>
                <a:gd name="T51" fmla="*/ 293 h 541"/>
                <a:gd name="T52" fmla="*/ 200 w 540"/>
                <a:gd name="T53" fmla="*/ 268 h 541"/>
                <a:gd name="T54" fmla="*/ 200 w 540"/>
                <a:gd name="T55" fmla="*/ 252 h 541"/>
                <a:gd name="T56" fmla="*/ 190 w 540"/>
                <a:gd name="T57" fmla="*/ 252 h 541"/>
                <a:gd name="T58" fmla="*/ 103 w 540"/>
                <a:gd name="T59" fmla="*/ 175 h 541"/>
                <a:gd name="T60" fmla="*/ 216 w 540"/>
                <a:gd name="T61" fmla="*/ 78 h 541"/>
                <a:gd name="T62" fmla="*/ 329 w 540"/>
                <a:gd name="T63" fmla="*/ 78 h 541"/>
                <a:gd name="T64" fmla="*/ 318 w 540"/>
                <a:gd name="T65" fmla="*/ 88 h 541"/>
                <a:gd name="T66" fmla="*/ 303 w 540"/>
                <a:gd name="T67" fmla="*/ 103 h 541"/>
                <a:gd name="T68" fmla="*/ 298 w 540"/>
                <a:gd name="T69" fmla="*/ 108 h 541"/>
                <a:gd name="T70" fmla="*/ 277 w 540"/>
                <a:gd name="T71" fmla="*/ 108 h 541"/>
                <a:gd name="T72" fmla="*/ 303 w 540"/>
                <a:gd name="T73" fmla="*/ 165 h 541"/>
                <a:gd name="T74" fmla="*/ 262 w 540"/>
                <a:gd name="T75" fmla="*/ 237 h 541"/>
                <a:gd name="T76" fmla="*/ 252 w 540"/>
                <a:gd name="T77" fmla="*/ 257 h 541"/>
                <a:gd name="T78" fmla="*/ 262 w 540"/>
                <a:gd name="T79" fmla="*/ 273 h 541"/>
                <a:gd name="T80" fmla="*/ 272 w 540"/>
                <a:gd name="T81" fmla="*/ 283 h 541"/>
                <a:gd name="T82" fmla="*/ 324 w 540"/>
                <a:gd name="T83" fmla="*/ 360 h 541"/>
                <a:gd name="T84" fmla="*/ 195 w 540"/>
                <a:gd name="T85" fmla="*/ 463 h 541"/>
                <a:gd name="T86" fmla="*/ 457 w 540"/>
                <a:gd name="T87" fmla="*/ 273 h 541"/>
                <a:gd name="T88" fmla="*/ 406 w 540"/>
                <a:gd name="T89" fmla="*/ 273 h 541"/>
                <a:gd name="T90" fmla="*/ 406 w 540"/>
                <a:gd name="T91" fmla="*/ 324 h 541"/>
                <a:gd name="T92" fmla="*/ 380 w 540"/>
                <a:gd name="T93" fmla="*/ 324 h 541"/>
                <a:gd name="T94" fmla="*/ 380 w 540"/>
                <a:gd name="T95" fmla="*/ 273 h 541"/>
                <a:gd name="T96" fmla="*/ 324 w 540"/>
                <a:gd name="T97" fmla="*/ 273 h 541"/>
                <a:gd name="T98" fmla="*/ 324 w 540"/>
                <a:gd name="T99" fmla="*/ 242 h 541"/>
                <a:gd name="T100" fmla="*/ 380 w 540"/>
                <a:gd name="T101" fmla="*/ 242 h 541"/>
                <a:gd name="T102" fmla="*/ 380 w 540"/>
                <a:gd name="T103" fmla="*/ 191 h 541"/>
                <a:gd name="T104" fmla="*/ 406 w 540"/>
                <a:gd name="T105" fmla="*/ 191 h 541"/>
                <a:gd name="T106" fmla="*/ 406 w 540"/>
                <a:gd name="T107" fmla="*/ 242 h 541"/>
                <a:gd name="T108" fmla="*/ 457 w 540"/>
                <a:gd name="T109" fmla="*/ 242 h 541"/>
                <a:gd name="T110" fmla="*/ 457 w 540"/>
                <a:gd name="T111" fmla="*/ 27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40" h="541">
                  <a:moveTo>
                    <a:pt x="252" y="185"/>
                  </a:moveTo>
                  <a:cubicBezTo>
                    <a:pt x="252" y="160"/>
                    <a:pt x="231" y="108"/>
                    <a:pt x="195" y="108"/>
                  </a:cubicBezTo>
                  <a:cubicBezTo>
                    <a:pt x="175" y="108"/>
                    <a:pt x="159" y="119"/>
                    <a:pt x="159" y="155"/>
                  </a:cubicBezTo>
                  <a:cubicBezTo>
                    <a:pt x="159" y="185"/>
                    <a:pt x="175" y="232"/>
                    <a:pt x="211" y="232"/>
                  </a:cubicBezTo>
                  <a:cubicBezTo>
                    <a:pt x="211" y="232"/>
                    <a:pt x="252" y="227"/>
                    <a:pt x="252" y="185"/>
                  </a:cubicBezTo>
                  <a:close/>
                  <a:moveTo>
                    <a:pt x="231" y="319"/>
                  </a:moveTo>
                  <a:lnTo>
                    <a:pt x="226" y="319"/>
                  </a:lnTo>
                  <a:lnTo>
                    <a:pt x="226" y="319"/>
                  </a:lnTo>
                  <a:cubicBezTo>
                    <a:pt x="216" y="319"/>
                    <a:pt x="195" y="324"/>
                    <a:pt x="175" y="329"/>
                  </a:cubicBezTo>
                  <a:cubicBezTo>
                    <a:pt x="159" y="335"/>
                    <a:pt x="139" y="345"/>
                    <a:pt x="139" y="370"/>
                  </a:cubicBezTo>
                  <a:cubicBezTo>
                    <a:pt x="139" y="401"/>
                    <a:pt x="164" y="432"/>
                    <a:pt x="216" y="432"/>
                  </a:cubicBezTo>
                  <a:cubicBezTo>
                    <a:pt x="257" y="432"/>
                    <a:pt x="282" y="406"/>
                    <a:pt x="282" y="381"/>
                  </a:cubicBezTo>
                  <a:cubicBezTo>
                    <a:pt x="282" y="360"/>
                    <a:pt x="267" y="345"/>
                    <a:pt x="231" y="319"/>
                  </a:cubicBezTo>
                  <a:close/>
                  <a:moveTo>
                    <a:pt x="488" y="0"/>
                  </a:moveTo>
                  <a:lnTo>
                    <a:pt x="56" y="0"/>
                  </a:lnTo>
                  <a:cubicBezTo>
                    <a:pt x="26" y="0"/>
                    <a:pt x="0" y="26"/>
                    <a:pt x="0" y="57"/>
                  </a:cubicBezTo>
                  <a:lnTo>
                    <a:pt x="0" y="484"/>
                  </a:lnTo>
                  <a:cubicBezTo>
                    <a:pt x="0" y="514"/>
                    <a:pt x="26" y="540"/>
                    <a:pt x="56" y="540"/>
                  </a:cubicBezTo>
                  <a:lnTo>
                    <a:pt x="488" y="540"/>
                  </a:lnTo>
                  <a:cubicBezTo>
                    <a:pt x="514" y="540"/>
                    <a:pt x="539" y="514"/>
                    <a:pt x="539" y="484"/>
                  </a:cubicBezTo>
                  <a:lnTo>
                    <a:pt x="539" y="57"/>
                  </a:lnTo>
                  <a:cubicBezTo>
                    <a:pt x="539" y="26"/>
                    <a:pt x="514" y="0"/>
                    <a:pt x="488" y="0"/>
                  </a:cubicBezTo>
                  <a:close/>
                  <a:moveTo>
                    <a:pt x="195" y="463"/>
                  </a:moveTo>
                  <a:cubicBezTo>
                    <a:pt x="118" y="463"/>
                    <a:pt x="82" y="422"/>
                    <a:pt x="82" y="386"/>
                  </a:cubicBezTo>
                  <a:cubicBezTo>
                    <a:pt x="82" y="370"/>
                    <a:pt x="87" y="340"/>
                    <a:pt x="123" y="319"/>
                  </a:cubicBezTo>
                  <a:cubicBezTo>
                    <a:pt x="144" y="304"/>
                    <a:pt x="169" y="299"/>
                    <a:pt x="205" y="293"/>
                  </a:cubicBezTo>
                  <a:cubicBezTo>
                    <a:pt x="200" y="288"/>
                    <a:pt x="200" y="283"/>
                    <a:pt x="200" y="268"/>
                  </a:cubicBezTo>
                  <a:cubicBezTo>
                    <a:pt x="200" y="263"/>
                    <a:pt x="200" y="263"/>
                    <a:pt x="200" y="252"/>
                  </a:cubicBezTo>
                  <a:lnTo>
                    <a:pt x="190" y="252"/>
                  </a:lnTo>
                  <a:cubicBezTo>
                    <a:pt x="139" y="252"/>
                    <a:pt x="103" y="216"/>
                    <a:pt x="103" y="175"/>
                  </a:cubicBezTo>
                  <a:cubicBezTo>
                    <a:pt x="103" y="129"/>
                    <a:pt x="139" y="78"/>
                    <a:pt x="216" y="78"/>
                  </a:cubicBezTo>
                  <a:lnTo>
                    <a:pt x="329" y="78"/>
                  </a:lnTo>
                  <a:lnTo>
                    <a:pt x="318" y="88"/>
                  </a:lnTo>
                  <a:lnTo>
                    <a:pt x="303" y="103"/>
                  </a:lnTo>
                  <a:lnTo>
                    <a:pt x="298" y="108"/>
                  </a:lnTo>
                  <a:lnTo>
                    <a:pt x="277" y="108"/>
                  </a:lnTo>
                  <a:cubicBezTo>
                    <a:pt x="288" y="119"/>
                    <a:pt x="303" y="134"/>
                    <a:pt x="303" y="165"/>
                  </a:cubicBezTo>
                  <a:cubicBezTo>
                    <a:pt x="303" y="206"/>
                    <a:pt x="282" y="221"/>
                    <a:pt x="262" y="237"/>
                  </a:cubicBezTo>
                  <a:cubicBezTo>
                    <a:pt x="257" y="242"/>
                    <a:pt x="252" y="247"/>
                    <a:pt x="252" y="257"/>
                  </a:cubicBezTo>
                  <a:cubicBezTo>
                    <a:pt x="252" y="268"/>
                    <a:pt x="257" y="273"/>
                    <a:pt x="262" y="273"/>
                  </a:cubicBezTo>
                  <a:cubicBezTo>
                    <a:pt x="262" y="278"/>
                    <a:pt x="267" y="278"/>
                    <a:pt x="272" y="283"/>
                  </a:cubicBezTo>
                  <a:cubicBezTo>
                    <a:pt x="293" y="299"/>
                    <a:pt x="324" y="314"/>
                    <a:pt x="324" y="360"/>
                  </a:cubicBezTo>
                  <a:cubicBezTo>
                    <a:pt x="324" y="406"/>
                    <a:pt x="288" y="463"/>
                    <a:pt x="195" y="463"/>
                  </a:cubicBezTo>
                  <a:close/>
                  <a:moveTo>
                    <a:pt x="457" y="273"/>
                  </a:moveTo>
                  <a:lnTo>
                    <a:pt x="406" y="273"/>
                  </a:lnTo>
                  <a:lnTo>
                    <a:pt x="406" y="324"/>
                  </a:lnTo>
                  <a:lnTo>
                    <a:pt x="380" y="324"/>
                  </a:lnTo>
                  <a:lnTo>
                    <a:pt x="380" y="273"/>
                  </a:lnTo>
                  <a:lnTo>
                    <a:pt x="324" y="273"/>
                  </a:lnTo>
                  <a:lnTo>
                    <a:pt x="324" y="242"/>
                  </a:lnTo>
                  <a:lnTo>
                    <a:pt x="380" y="242"/>
                  </a:lnTo>
                  <a:lnTo>
                    <a:pt x="380" y="191"/>
                  </a:lnTo>
                  <a:lnTo>
                    <a:pt x="406" y="191"/>
                  </a:lnTo>
                  <a:lnTo>
                    <a:pt x="406" y="242"/>
                  </a:lnTo>
                  <a:lnTo>
                    <a:pt x="457" y="242"/>
                  </a:lnTo>
                  <a:lnTo>
                    <a:pt x="457" y="273"/>
                  </a:lnTo>
                  <a:close/>
                </a:path>
              </a:pathLst>
            </a:custGeom>
            <a:solidFill>
              <a:srgbClr val="FFFFFF">
                <a:alpha val="60000"/>
              </a:srgbClr>
            </a:solidFill>
            <a:ln>
              <a:noFill/>
            </a:ln>
            <a:effectLst/>
          </p:spPr>
          <p:txBody>
            <a:bodyPr wrap="none" anchor="ctr"/>
            <a:lstStyle/>
            <a:p>
              <a:endParaRPr lang="en-US"/>
            </a:p>
          </p:txBody>
        </p:sp>
        <p:sp>
          <p:nvSpPr>
            <p:cNvPr id="69" name="Freeform 31"/>
            <p:cNvSpPr>
              <a:spLocks noChangeAspect="1" noChangeArrowheads="1"/>
            </p:cNvSpPr>
            <p:nvPr/>
          </p:nvSpPr>
          <p:spPr bwMode="auto">
            <a:xfrm>
              <a:off x="2473298" y="5946011"/>
              <a:ext cx="362785" cy="365760"/>
            </a:xfrm>
            <a:custGeom>
              <a:avLst/>
              <a:gdLst>
                <a:gd name="T0" fmla="*/ 483 w 536"/>
                <a:gd name="T1" fmla="*/ 0 h 541"/>
                <a:gd name="T2" fmla="*/ 51 w 536"/>
                <a:gd name="T3" fmla="*/ 0 h 541"/>
                <a:gd name="T4" fmla="*/ 0 w 536"/>
                <a:gd name="T5" fmla="*/ 57 h 541"/>
                <a:gd name="T6" fmla="*/ 0 w 536"/>
                <a:gd name="T7" fmla="*/ 484 h 541"/>
                <a:gd name="T8" fmla="*/ 51 w 536"/>
                <a:gd name="T9" fmla="*/ 540 h 541"/>
                <a:gd name="T10" fmla="*/ 483 w 536"/>
                <a:gd name="T11" fmla="*/ 540 h 541"/>
                <a:gd name="T12" fmla="*/ 535 w 536"/>
                <a:gd name="T13" fmla="*/ 484 h 541"/>
                <a:gd name="T14" fmla="*/ 535 w 536"/>
                <a:gd name="T15" fmla="*/ 57 h 541"/>
                <a:gd name="T16" fmla="*/ 483 w 536"/>
                <a:gd name="T17" fmla="*/ 0 h 541"/>
                <a:gd name="T18" fmla="*/ 159 w 536"/>
                <a:gd name="T19" fmla="*/ 458 h 541"/>
                <a:gd name="T20" fmla="*/ 82 w 536"/>
                <a:gd name="T21" fmla="*/ 458 h 541"/>
                <a:gd name="T22" fmla="*/ 82 w 536"/>
                <a:gd name="T23" fmla="*/ 216 h 541"/>
                <a:gd name="T24" fmla="*/ 159 w 536"/>
                <a:gd name="T25" fmla="*/ 216 h 541"/>
                <a:gd name="T26" fmla="*/ 159 w 536"/>
                <a:gd name="T27" fmla="*/ 458 h 541"/>
                <a:gd name="T28" fmla="*/ 118 w 536"/>
                <a:gd name="T29" fmla="*/ 170 h 541"/>
                <a:gd name="T30" fmla="*/ 72 w 536"/>
                <a:gd name="T31" fmla="*/ 124 h 541"/>
                <a:gd name="T32" fmla="*/ 118 w 536"/>
                <a:gd name="T33" fmla="*/ 72 h 541"/>
                <a:gd name="T34" fmla="*/ 170 w 536"/>
                <a:gd name="T35" fmla="*/ 124 h 541"/>
                <a:gd name="T36" fmla="*/ 118 w 536"/>
                <a:gd name="T37" fmla="*/ 170 h 541"/>
                <a:gd name="T38" fmla="*/ 457 w 536"/>
                <a:gd name="T39" fmla="*/ 458 h 541"/>
                <a:gd name="T40" fmla="*/ 375 w 536"/>
                <a:gd name="T41" fmla="*/ 458 h 541"/>
                <a:gd name="T42" fmla="*/ 375 w 536"/>
                <a:gd name="T43" fmla="*/ 314 h 541"/>
                <a:gd name="T44" fmla="*/ 334 w 536"/>
                <a:gd name="T45" fmla="*/ 278 h 541"/>
                <a:gd name="T46" fmla="*/ 293 w 536"/>
                <a:gd name="T47" fmla="*/ 314 h 541"/>
                <a:gd name="T48" fmla="*/ 293 w 536"/>
                <a:gd name="T49" fmla="*/ 458 h 541"/>
                <a:gd name="T50" fmla="*/ 216 w 536"/>
                <a:gd name="T51" fmla="*/ 458 h 541"/>
                <a:gd name="T52" fmla="*/ 216 w 536"/>
                <a:gd name="T53" fmla="*/ 216 h 541"/>
                <a:gd name="T54" fmla="*/ 293 w 536"/>
                <a:gd name="T55" fmla="*/ 216 h 541"/>
                <a:gd name="T56" fmla="*/ 293 w 536"/>
                <a:gd name="T57" fmla="*/ 247 h 541"/>
                <a:gd name="T58" fmla="*/ 360 w 536"/>
                <a:gd name="T59" fmla="*/ 211 h 541"/>
                <a:gd name="T60" fmla="*/ 457 w 536"/>
                <a:gd name="T61" fmla="*/ 304 h 541"/>
                <a:gd name="T62" fmla="*/ 457 w 536"/>
                <a:gd name="T63" fmla="*/ 45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6" h="541">
                  <a:moveTo>
                    <a:pt x="483" y="0"/>
                  </a:moveTo>
                  <a:lnTo>
                    <a:pt x="51" y="0"/>
                  </a:lnTo>
                  <a:cubicBezTo>
                    <a:pt x="26" y="0"/>
                    <a:pt x="0" y="26"/>
                    <a:pt x="0" y="57"/>
                  </a:cubicBezTo>
                  <a:lnTo>
                    <a:pt x="0" y="484"/>
                  </a:lnTo>
                  <a:cubicBezTo>
                    <a:pt x="0" y="514"/>
                    <a:pt x="26" y="540"/>
                    <a:pt x="51" y="540"/>
                  </a:cubicBezTo>
                  <a:lnTo>
                    <a:pt x="483" y="540"/>
                  </a:lnTo>
                  <a:cubicBezTo>
                    <a:pt x="514" y="540"/>
                    <a:pt x="535" y="514"/>
                    <a:pt x="535" y="484"/>
                  </a:cubicBezTo>
                  <a:lnTo>
                    <a:pt x="535" y="57"/>
                  </a:lnTo>
                  <a:cubicBezTo>
                    <a:pt x="535" y="26"/>
                    <a:pt x="514" y="0"/>
                    <a:pt x="483" y="0"/>
                  </a:cubicBezTo>
                  <a:close/>
                  <a:moveTo>
                    <a:pt x="159" y="458"/>
                  </a:moveTo>
                  <a:lnTo>
                    <a:pt x="82" y="458"/>
                  </a:lnTo>
                  <a:lnTo>
                    <a:pt x="82" y="216"/>
                  </a:lnTo>
                  <a:lnTo>
                    <a:pt x="159" y="216"/>
                  </a:lnTo>
                  <a:lnTo>
                    <a:pt x="159" y="458"/>
                  </a:lnTo>
                  <a:close/>
                  <a:moveTo>
                    <a:pt x="118" y="170"/>
                  </a:moveTo>
                  <a:cubicBezTo>
                    <a:pt x="93" y="170"/>
                    <a:pt x="72" y="150"/>
                    <a:pt x="72" y="124"/>
                  </a:cubicBezTo>
                  <a:cubicBezTo>
                    <a:pt x="72" y="98"/>
                    <a:pt x="90" y="72"/>
                    <a:pt x="118" y="72"/>
                  </a:cubicBezTo>
                  <a:cubicBezTo>
                    <a:pt x="147" y="72"/>
                    <a:pt x="170" y="98"/>
                    <a:pt x="170" y="124"/>
                  </a:cubicBezTo>
                  <a:cubicBezTo>
                    <a:pt x="170" y="150"/>
                    <a:pt x="149" y="170"/>
                    <a:pt x="118" y="170"/>
                  </a:cubicBezTo>
                  <a:close/>
                  <a:moveTo>
                    <a:pt x="457" y="458"/>
                  </a:moveTo>
                  <a:lnTo>
                    <a:pt x="375" y="458"/>
                  </a:lnTo>
                  <a:lnTo>
                    <a:pt x="375" y="314"/>
                  </a:lnTo>
                  <a:cubicBezTo>
                    <a:pt x="375" y="293"/>
                    <a:pt x="355" y="278"/>
                    <a:pt x="334" y="278"/>
                  </a:cubicBezTo>
                  <a:cubicBezTo>
                    <a:pt x="314" y="278"/>
                    <a:pt x="293" y="293"/>
                    <a:pt x="293" y="314"/>
                  </a:cubicBezTo>
                  <a:lnTo>
                    <a:pt x="293" y="458"/>
                  </a:lnTo>
                  <a:lnTo>
                    <a:pt x="216" y="458"/>
                  </a:lnTo>
                  <a:lnTo>
                    <a:pt x="216" y="216"/>
                  </a:lnTo>
                  <a:lnTo>
                    <a:pt x="293" y="216"/>
                  </a:lnTo>
                  <a:lnTo>
                    <a:pt x="293" y="247"/>
                  </a:lnTo>
                  <a:cubicBezTo>
                    <a:pt x="308" y="227"/>
                    <a:pt x="339" y="211"/>
                    <a:pt x="360" y="211"/>
                  </a:cubicBezTo>
                  <a:cubicBezTo>
                    <a:pt x="411" y="211"/>
                    <a:pt x="457" y="252"/>
                    <a:pt x="457" y="304"/>
                  </a:cubicBezTo>
                  <a:lnTo>
                    <a:pt x="457" y="458"/>
                  </a:lnTo>
                  <a:close/>
                </a:path>
              </a:pathLst>
            </a:custGeom>
            <a:solidFill>
              <a:srgbClr val="FFFFFF">
                <a:alpha val="60000"/>
              </a:srgbClr>
            </a:solidFill>
            <a:ln>
              <a:noFill/>
            </a:ln>
            <a:effectLst/>
          </p:spPr>
          <p:txBody>
            <a:bodyPr wrap="none" anchor="ctr"/>
            <a:lstStyle/>
            <a:p>
              <a:endParaRPr lang="en-US"/>
            </a:p>
          </p:txBody>
        </p:sp>
        <p:sp>
          <p:nvSpPr>
            <p:cNvPr id="70" name="Freeform 33"/>
            <p:cNvSpPr>
              <a:spLocks noChangeAspect="1" noChangeArrowheads="1"/>
            </p:cNvSpPr>
            <p:nvPr/>
          </p:nvSpPr>
          <p:spPr bwMode="auto">
            <a:xfrm>
              <a:off x="1602680" y="5939047"/>
              <a:ext cx="362785" cy="365760"/>
            </a:xfrm>
            <a:custGeom>
              <a:avLst/>
              <a:gdLst>
                <a:gd name="T0" fmla="*/ 483 w 540"/>
                <a:gd name="T1" fmla="*/ 0 h 541"/>
                <a:gd name="T2" fmla="*/ 56 w 540"/>
                <a:gd name="T3" fmla="*/ 0 h 541"/>
                <a:gd name="T4" fmla="*/ 0 w 540"/>
                <a:gd name="T5" fmla="*/ 57 h 541"/>
                <a:gd name="T6" fmla="*/ 0 w 540"/>
                <a:gd name="T7" fmla="*/ 484 h 541"/>
                <a:gd name="T8" fmla="*/ 56 w 540"/>
                <a:gd name="T9" fmla="*/ 540 h 541"/>
                <a:gd name="T10" fmla="*/ 483 w 540"/>
                <a:gd name="T11" fmla="*/ 540 h 541"/>
                <a:gd name="T12" fmla="*/ 539 w 540"/>
                <a:gd name="T13" fmla="*/ 484 h 541"/>
                <a:gd name="T14" fmla="*/ 539 w 540"/>
                <a:gd name="T15" fmla="*/ 57 h 541"/>
                <a:gd name="T16" fmla="*/ 483 w 540"/>
                <a:gd name="T17" fmla="*/ 0 h 541"/>
                <a:gd name="T18" fmla="*/ 375 w 540"/>
                <a:gd name="T19" fmla="*/ 242 h 541"/>
                <a:gd name="T20" fmla="*/ 298 w 540"/>
                <a:gd name="T21" fmla="*/ 242 h 541"/>
                <a:gd name="T22" fmla="*/ 298 w 540"/>
                <a:gd name="T23" fmla="*/ 350 h 541"/>
                <a:gd name="T24" fmla="*/ 323 w 540"/>
                <a:gd name="T25" fmla="*/ 381 h 541"/>
                <a:gd name="T26" fmla="*/ 375 w 540"/>
                <a:gd name="T27" fmla="*/ 381 h 541"/>
                <a:gd name="T28" fmla="*/ 375 w 540"/>
                <a:gd name="T29" fmla="*/ 458 h 541"/>
                <a:gd name="T30" fmla="*/ 318 w 540"/>
                <a:gd name="T31" fmla="*/ 463 h 541"/>
                <a:gd name="T32" fmla="*/ 215 w 540"/>
                <a:gd name="T33" fmla="*/ 370 h 541"/>
                <a:gd name="T34" fmla="*/ 215 w 540"/>
                <a:gd name="T35" fmla="*/ 242 h 541"/>
                <a:gd name="T36" fmla="*/ 159 w 540"/>
                <a:gd name="T37" fmla="*/ 242 h 541"/>
                <a:gd name="T38" fmla="*/ 159 w 540"/>
                <a:gd name="T39" fmla="*/ 170 h 541"/>
                <a:gd name="T40" fmla="*/ 236 w 540"/>
                <a:gd name="T41" fmla="*/ 83 h 541"/>
                <a:gd name="T42" fmla="*/ 298 w 540"/>
                <a:gd name="T43" fmla="*/ 83 h 541"/>
                <a:gd name="T44" fmla="*/ 298 w 540"/>
                <a:gd name="T45" fmla="*/ 165 h 541"/>
                <a:gd name="T46" fmla="*/ 375 w 540"/>
                <a:gd name="T47" fmla="*/ 165 h 541"/>
                <a:gd name="T48" fmla="*/ 375 w 540"/>
                <a:gd name="T49" fmla="*/ 242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0" h="541">
                  <a:moveTo>
                    <a:pt x="483" y="0"/>
                  </a:moveTo>
                  <a:lnTo>
                    <a:pt x="56" y="0"/>
                  </a:lnTo>
                  <a:cubicBezTo>
                    <a:pt x="25" y="0"/>
                    <a:pt x="0" y="26"/>
                    <a:pt x="0" y="57"/>
                  </a:cubicBezTo>
                  <a:lnTo>
                    <a:pt x="0" y="484"/>
                  </a:lnTo>
                  <a:cubicBezTo>
                    <a:pt x="0" y="514"/>
                    <a:pt x="25" y="540"/>
                    <a:pt x="56" y="540"/>
                  </a:cubicBezTo>
                  <a:lnTo>
                    <a:pt x="483" y="540"/>
                  </a:lnTo>
                  <a:cubicBezTo>
                    <a:pt x="513" y="540"/>
                    <a:pt x="539" y="514"/>
                    <a:pt x="539" y="484"/>
                  </a:cubicBezTo>
                  <a:lnTo>
                    <a:pt x="539" y="57"/>
                  </a:lnTo>
                  <a:cubicBezTo>
                    <a:pt x="539" y="26"/>
                    <a:pt x="513" y="0"/>
                    <a:pt x="483" y="0"/>
                  </a:cubicBezTo>
                  <a:close/>
                  <a:moveTo>
                    <a:pt x="375" y="242"/>
                  </a:moveTo>
                  <a:lnTo>
                    <a:pt x="298" y="242"/>
                  </a:lnTo>
                  <a:lnTo>
                    <a:pt x="298" y="350"/>
                  </a:lnTo>
                  <a:cubicBezTo>
                    <a:pt x="298" y="365"/>
                    <a:pt x="298" y="381"/>
                    <a:pt x="323" y="381"/>
                  </a:cubicBezTo>
                  <a:lnTo>
                    <a:pt x="375" y="381"/>
                  </a:lnTo>
                  <a:lnTo>
                    <a:pt x="375" y="458"/>
                  </a:lnTo>
                  <a:cubicBezTo>
                    <a:pt x="375" y="458"/>
                    <a:pt x="349" y="463"/>
                    <a:pt x="318" y="463"/>
                  </a:cubicBezTo>
                  <a:cubicBezTo>
                    <a:pt x="251" y="463"/>
                    <a:pt x="215" y="417"/>
                    <a:pt x="215" y="370"/>
                  </a:cubicBezTo>
                  <a:lnTo>
                    <a:pt x="215" y="242"/>
                  </a:lnTo>
                  <a:lnTo>
                    <a:pt x="159" y="242"/>
                  </a:lnTo>
                  <a:lnTo>
                    <a:pt x="159" y="170"/>
                  </a:lnTo>
                  <a:cubicBezTo>
                    <a:pt x="226" y="165"/>
                    <a:pt x="231" y="114"/>
                    <a:pt x="236" y="83"/>
                  </a:cubicBezTo>
                  <a:lnTo>
                    <a:pt x="298" y="83"/>
                  </a:lnTo>
                  <a:lnTo>
                    <a:pt x="298" y="165"/>
                  </a:lnTo>
                  <a:lnTo>
                    <a:pt x="375" y="165"/>
                  </a:lnTo>
                  <a:lnTo>
                    <a:pt x="375" y="242"/>
                  </a:lnTo>
                  <a:close/>
                </a:path>
              </a:pathLst>
            </a:custGeom>
            <a:solidFill>
              <a:srgbClr val="FFFFFF">
                <a:alpha val="60000"/>
              </a:srgbClr>
            </a:solidFill>
            <a:ln>
              <a:noFill/>
            </a:ln>
            <a:effectLst/>
          </p:spPr>
          <p:txBody>
            <a:bodyPr wrap="none" anchor="ctr"/>
            <a:lstStyle/>
            <a:p>
              <a:endParaRPr lang="en-US"/>
            </a:p>
          </p:txBody>
        </p:sp>
      </p:grpSp>
      <p:sp>
        <p:nvSpPr>
          <p:cNvPr id="71" name="Text Placeholder 3"/>
          <p:cNvSpPr txBox="1">
            <a:spLocks/>
          </p:cNvSpPr>
          <p:nvPr/>
        </p:nvSpPr>
        <p:spPr>
          <a:xfrm>
            <a:off x="9270501" y="4503042"/>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67" b="1" kern="1200" baseline="0">
                <a:solidFill>
                  <a:schemeClr val="tx1">
                    <a:lumMod val="65000"/>
                    <a:lumOff val="35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65000"/>
                  </a:schemeClr>
                </a:solidFill>
              </a:rPr>
              <a:t>Lori Sager</a:t>
            </a:r>
          </a:p>
        </p:txBody>
      </p:sp>
      <p:sp>
        <p:nvSpPr>
          <p:cNvPr id="72" name="Text Placeholder 3"/>
          <p:cNvSpPr txBox="1">
            <a:spLocks/>
          </p:cNvSpPr>
          <p:nvPr/>
        </p:nvSpPr>
        <p:spPr>
          <a:xfrm flipH="1">
            <a:off x="9270501" y="4853046"/>
            <a:ext cx="2133600" cy="257040"/>
          </a:xfrm>
          <a:prstGeom prst="rect">
            <a:avLst/>
          </a:prstGeom>
        </p:spPr>
        <p:txBody>
          <a:bodyPr vert="horz" wrap="square"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lumMod val="75000"/>
                  </a:schemeClr>
                </a:solidFill>
              </a:rPr>
              <a:t>Customer Service</a:t>
            </a:r>
          </a:p>
        </p:txBody>
      </p:sp>
      <p:cxnSp>
        <p:nvCxnSpPr>
          <p:cNvPr id="73" name="Straight Connector 72"/>
          <p:cNvCxnSpPr/>
          <p:nvPr/>
        </p:nvCxnSpPr>
        <p:spPr>
          <a:xfrm>
            <a:off x="9118101" y="4817877"/>
            <a:ext cx="2438400" cy="2117"/>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4" name="Text Placeholder 3"/>
          <p:cNvSpPr txBox="1">
            <a:spLocks/>
          </p:cNvSpPr>
          <p:nvPr/>
        </p:nvSpPr>
        <p:spPr>
          <a:xfrm>
            <a:off x="9118101" y="5185200"/>
            <a:ext cx="2438400" cy="689707"/>
          </a:xfrm>
          <a:prstGeom prst="rect">
            <a:avLst/>
          </a:prstGeom>
        </p:spPr>
        <p:txBody>
          <a:bodyPr vert="horz" wrap="square" lIns="0" tIns="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333" b="0" kern="1200" baseline="0">
                <a:solidFill>
                  <a:schemeClr val="tx1">
                    <a:lumMod val="50000"/>
                    <a:lumOff val="50000"/>
                  </a:schemeClr>
                </a:solidFill>
                <a:latin typeface="+mn-lt"/>
                <a:ea typeface="+mn-ea"/>
                <a:cs typeface="+mn-cs"/>
              </a:defRPr>
            </a:lvl1pPr>
            <a:lvl2pPr marL="609585"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1219170" indent="0" algn="l" defTabSz="914400" rtl="0" eaLnBrk="1" latinLnBrk="0" hangingPunct="1">
              <a:lnSpc>
                <a:spcPct val="90000"/>
              </a:lnSpc>
              <a:spcBef>
                <a:spcPts val="500"/>
              </a:spcBef>
              <a:buFont typeface="Arial" panose="020B0604020202020204" pitchFamily="34" charset="0"/>
              <a:buNone/>
              <a:defRPr sz="1333" kern="1200">
                <a:solidFill>
                  <a:schemeClr val="tx1"/>
                </a:solidFill>
                <a:latin typeface="+mn-lt"/>
                <a:ea typeface="+mn-ea"/>
                <a:cs typeface="+mn-cs"/>
              </a:defRPr>
            </a:lvl3pPr>
            <a:lvl4pPr marL="182875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243833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3047924"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3657509"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4267093"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4876678"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en-US" sz="1200">
                <a:solidFill>
                  <a:schemeClr val="bg1">
                    <a:lumMod val="85000"/>
                  </a:schemeClr>
                </a:solidFill>
              </a:rPr>
              <a:t>Lorem ipsum dolor sit amet, consectetur adipiscing elit, sed do eiusmod tempor incididunt ut labore et dolore.</a:t>
            </a:r>
            <a:endParaRPr lang="en-US" sz="1200" dirty="0">
              <a:solidFill>
                <a:schemeClr val="bg1">
                  <a:lumMod val="85000"/>
                </a:schemeClr>
              </a:solidFill>
            </a:endParaRPr>
          </a:p>
        </p:txBody>
      </p:sp>
      <p:grpSp>
        <p:nvGrpSpPr>
          <p:cNvPr id="75" name="Group 74"/>
          <p:cNvGrpSpPr/>
          <p:nvPr/>
        </p:nvGrpSpPr>
        <p:grpSpPr>
          <a:xfrm>
            <a:off x="3341511" y="258228"/>
            <a:ext cx="5508978" cy="954108"/>
            <a:chOff x="3341511" y="258228"/>
            <a:chExt cx="5508978" cy="954108"/>
          </a:xfrm>
        </p:grpSpPr>
        <p:sp>
          <p:nvSpPr>
            <p:cNvPr id="76" name="TextBox 75"/>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77" name="TextBox 76"/>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Tree>
    <p:extLst>
      <p:ext uri="{BB962C8B-B14F-4D97-AF65-F5344CB8AC3E}">
        <p14:creationId xmlns:p14="http://schemas.microsoft.com/office/powerpoint/2010/main" val="213762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750"/>
                                        <p:tgtEl>
                                          <p:spTgt spid="75"/>
                                        </p:tgtEl>
                                      </p:cBhvr>
                                    </p:animEffect>
                                  </p:childTnLst>
                                </p:cTn>
                              </p:par>
                            </p:childTnLst>
                          </p:cTn>
                        </p:par>
                        <p:par>
                          <p:cTn id="8" fill="hold">
                            <p:stCondLst>
                              <p:cond delay="750"/>
                            </p:stCondLst>
                            <p:childTnLst>
                              <p:par>
                                <p:cTn id="9" presetID="25"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25"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2" dur="125"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3" dur="125" accel="50000" fill="hold">
                                          <p:stCondLst>
                                            <p:cond delay="125"/>
                                          </p:stCondLst>
                                        </p:cTn>
                                        <p:tgtEl>
                                          <p:spTgt spid="2"/>
                                        </p:tgtEl>
                                        <p:attrNameLst>
                                          <p:attrName>ppt_w</p:attrName>
                                        </p:attrNameLst>
                                      </p:cBhvr>
                                      <p:tavLst>
                                        <p:tav tm="0">
                                          <p:val>
                                            <p:strVal val="#ppt_w*.05"/>
                                          </p:val>
                                        </p:tav>
                                        <p:tav tm="100000">
                                          <p:val>
                                            <p:strVal val="#ppt_w"/>
                                          </p:val>
                                        </p:tav>
                                      </p:tavLst>
                                    </p:anim>
                                    <p:anim calcmode="lin" valueType="num">
                                      <p:cBhvr>
                                        <p:cTn id="14" dur="250" fill="hold"/>
                                        <p:tgtEl>
                                          <p:spTgt spid="2"/>
                                        </p:tgtEl>
                                        <p:attrNameLst>
                                          <p:attrName>ppt_h</p:attrName>
                                        </p:attrNameLst>
                                      </p:cBhvr>
                                      <p:tavLst>
                                        <p:tav tm="0">
                                          <p:val>
                                            <p:strVal val="#ppt_h"/>
                                          </p:val>
                                        </p:tav>
                                        <p:tav tm="100000">
                                          <p:val>
                                            <p:strVal val="#ppt_h"/>
                                          </p:val>
                                        </p:tav>
                                      </p:tavLst>
                                    </p:anim>
                                    <p:anim calcmode="lin" valueType="num">
                                      <p:cBhvr>
                                        <p:cTn id="15" dur="125"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6" dur="125"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7" dur="125" accel="50000" fill="hold">
                                          <p:stCondLst>
                                            <p:cond delay="125"/>
                                          </p:stCondLst>
                                        </p:cTn>
                                        <p:tgtEl>
                                          <p:spTgt spid="2"/>
                                        </p:tgtEl>
                                        <p:attrNameLst>
                                          <p:attrName>ppt_y</p:attrName>
                                        </p:attrNameLst>
                                      </p:cBhvr>
                                      <p:tavLst>
                                        <p:tav tm="0">
                                          <p:val>
                                            <p:strVal val="#ppt_y+.1"/>
                                          </p:val>
                                        </p:tav>
                                        <p:tav tm="100000">
                                          <p:val>
                                            <p:strVal val="#ppt_y"/>
                                          </p:val>
                                        </p:tav>
                                      </p:tavLst>
                                    </p:anim>
                                    <p:animEffect transition="in" filter="fade">
                                      <p:cBhvr>
                                        <p:cTn id="18" dur="250" decel="50000">
                                          <p:stCondLst>
                                            <p:cond delay="0"/>
                                          </p:stCondLst>
                                        </p:cTn>
                                        <p:tgtEl>
                                          <p:spTgt spid="2"/>
                                        </p:tgtEl>
                                      </p:cBhvr>
                                    </p:animEffect>
                                  </p:childTnLst>
                                </p:cTn>
                              </p:par>
                            </p:childTnLst>
                          </p:cTn>
                        </p:par>
                        <p:par>
                          <p:cTn id="19" fill="hold">
                            <p:stCondLst>
                              <p:cond delay="1000"/>
                            </p:stCondLst>
                            <p:childTnLst>
                              <p:par>
                                <p:cTn id="20" presetID="25"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25"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125"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125" accel="50000" fill="hold">
                                          <p:stCondLst>
                                            <p:cond delay="125"/>
                                          </p:stCondLst>
                                        </p:cTn>
                                        <p:tgtEl>
                                          <p:spTgt spid="3"/>
                                        </p:tgtEl>
                                        <p:attrNameLst>
                                          <p:attrName>ppt_w</p:attrName>
                                        </p:attrNameLst>
                                      </p:cBhvr>
                                      <p:tavLst>
                                        <p:tav tm="0">
                                          <p:val>
                                            <p:strVal val="#ppt_w*.05"/>
                                          </p:val>
                                        </p:tav>
                                        <p:tav tm="100000">
                                          <p:val>
                                            <p:strVal val="#ppt_w"/>
                                          </p:val>
                                        </p:tav>
                                      </p:tavLst>
                                    </p:anim>
                                    <p:anim calcmode="lin" valueType="num">
                                      <p:cBhvr>
                                        <p:cTn id="25" dur="250" fill="hold"/>
                                        <p:tgtEl>
                                          <p:spTgt spid="3"/>
                                        </p:tgtEl>
                                        <p:attrNameLst>
                                          <p:attrName>ppt_h</p:attrName>
                                        </p:attrNameLst>
                                      </p:cBhvr>
                                      <p:tavLst>
                                        <p:tav tm="0">
                                          <p:val>
                                            <p:strVal val="#ppt_h"/>
                                          </p:val>
                                        </p:tav>
                                        <p:tav tm="100000">
                                          <p:val>
                                            <p:strVal val="#ppt_h"/>
                                          </p:val>
                                        </p:tav>
                                      </p:tavLst>
                                    </p:anim>
                                    <p:anim calcmode="lin" valueType="num">
                                      <p:cBhvr>
                                        <p:cTn id="26" dur="125"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125"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125" accel="50000" fill="hold">
                                          <p:stCondLst>
                                            <p:cond delay="125"/>
                                          </p:stCondLst>
                                        </p:cTn>
                                        <p:tgtEl>
                                          <p:spTgt spid="3"/>
                                        </p:tgtEl>
                                        <p:attrNameLst>
                                          <p:attrName>ppt_y</p:attrName>
                                        </p:attrNameLst>
                                      </p:cBhvr>
                                      <p:tavLst>
                                        <p:tav tm="0">
                                          <p:val>
                                            <p:strVal val="#ppt_y+.1"/>
                                          </p:val>
                                        </p:tav>
                                        <p:tav tm="100000">
                                          <p:val>
                                            <p:strVal val="#ppt_y"/>
                                          </p:val>
                                        </p:tav>
                                      </p:tavLst>
                                    </p:anim>
                                    <p:animEffect transition="in" filter="fade">
                                      <p:cBhvr>
                                        <p:cTn id="29" dur="250" decel="50000">
                                          <p:stCondLst>
                                            <p:cond delay="0"/>
                                          </p:stCondLst>
                                        </p:cTn>
                                        <p:tgtEl>
                                          <p:spTgt spid="3"/>
                                        </p:tgtEl>
                                      </p:cBhvr>
                                    </p:animEffect>
                                  </p:childTnLst>
                                </p:cTn>
                              </p:par>
                            </p:childTnLst>
                          </p:cTn>
                        </p:par>
                        <p:par>
                          <p:cTn id="30" fill="hold">
                            <p:stCondLst>
                              <p:cond delay="1250"/>
                            </p:stCondLst>
                            <p:childTnLst>
                              <p:par>
                                <p:cTn id="31" presetID="25"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25"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34" dur="125"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35" dur="125" accel="50000" fill="hold">
                                          <p:stCondLst>
                                            <p:cond delay="125"/>
                                          </p:stCondLst>
                                        </p:cTn>
                                        <p:tgtEl>
                                          <p:spTgt spid="4"/>
                                        </p:tgtEl>
                                        <p:attrNameLst>
                                          <p:attrName>ppt_w</p:attrName>
                                        </p:attrNameLst>
                                      </p:cBhvr>
                                      <p:tavLst>
                                        <p:tav tm="0">
                                          <p:val>
                                            <p:strVal val="#ppt_w*.05"/>
                                          </p:val>
                                        </p:tav>
                                        <p:tav tm="100000">
                                          <p:val>
                                            <p:strVal val="#ppt_w"/>
                                          </p:val>
                                        </p:tav>
                                      </p:tavLst>
                                    </p:anim>
                                    <p:anim calcmode="lin" valueType="num">
                                      <p:cBhvr>
                                        <p:cTn id="36" dur="250" fill="hold"/>
                                        <p:tgtEl>
                                          <p:spTgt spid="4"/>
                                        </p:tgtEl>
                                        <p:attrNameLst>
                                          <p:attrName>ppt_h</p:attrName>
                                        </p:attrNameLst>
                                      </p:cBhvr>
                                      <p:tavLst>
                                        <p:tav tm="0">
                                          <p:val>
                                            <p:strVal val="#ppt_h"/>
                                          </p:val>
                                        </p:tav>
                                        <p:tav tm="100000">
                                          <p:val>
                                            <p:strVal val="#ppt_h"/>
                                          </p:val>
                                        </p:tav>
                                      </p:tavLst>
                                    </p:anim>
                                    <p:anim calcmode="lin" valueType="num">
                                      <p:cBhvr>
                                        <p:cTn id="37" dur="125"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38" dur="125"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39" dur="125" accel="50000" fill="hold">
                                          <p:stCondLst>
                                            <p:cond delay="125"/>
                                          </p:stCondLst>
                                        </p:cTn>
                                        <p:tgtEl>
                                          <p:spTgt spid="4"/>
                                        </p:tgtEl>
                                        <p:attrNameLst>
                                          <p:attrName>ppt_y</p:attrName>
                                        </p:attrNameLst>
                                      </p:cBhvr>
                                      <p:tavLst>
                                        <p:tav tm="0">
                                          <p:val>
                                            <p:strVal val="#ppt_y+.1"/>
                                          </p:val>
                                        </p:tav>
                                        <p:tav tm="100000">
                                          <p:val>
                                            <p:strVal val="#ppt_y"/>
                                          </p:val>
                                        </p:tav>
                                      </p:tavLst>
                                    </p:anim>
                                    <p:animEffect transition="in" filter="fade">
                                      <p:cBhvr>
                                        <p:cTn id="40" dur="250" decel="50000">
                                          <p:stCondLst>
                                            <p:cond delay="0"/>
                                          </p:stCondLst>
                                        </p:cTn>
                                        <p:tgtEl>
                                          <p:spTgt spid="4"/>
                                        </p:tgtEl>
                                      </p:cBhvr>
                                    </p:animEffect>
                                  </p:childTnLst>
                                </p:cTn>
                              </p:par>
                            </p:childTnLst>
                          </p:cTn>
                        </p:par>
                        <p:par>
                          <p:cTn id="41" fill="hold">
                            <p:stCondLst>
                              <p:cond delay="1500"/>
                            </p:stCondLst>
                            <p:childTnLst>
                              <p:par>
                                <p:cTn id="42" presetID="25" presetClass="entr" presetSubtype="0"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125"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45" dur="125"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46" dur="125" accel="50000" fill="hold">
                                          <p:stCondLst>
                                            <p:cond delay="125"/>
                                          </p:stCondLst>
                                        </p:cTn>
                                        <p:tgtEl>
                                          <p:spTgt spid="5"/>
                                        </p:tgtEl>
                                        <p:attrNameLst>
                                          <p:attrName>ppt_w</p:attrName>
                                        </p:attrNameLst>
                                      </p:cBhvr>
                                      <p:tavLst>
                                        <p:tav tm="0">
                                          <p:val>
                                            <p:strVal val="#ppt_w*.05"/>
                                          </p:val>
                                        </p:tav>
                                        <p:tav tm="100000">
                                          <p:val>
                                            <p:strVal val="#ppt_w"/>
                                          </p:val>
                                        </p:tav>
                                      </p:tavLst>
                                    </p:anim>
                                    <p:anim calcmode="lin" valueType="num">
                                      <p:cBhvr>
                                        <p:cTn id="47" dur="250" fill="hold"/>
                                        <p:tgtEl>
                                          <p:spTgt spid="5"/>
                                        </p:tgtEl>
                                        <p:attrNameLst>
                                          <p:attrName>ppt_h</p:attrName>
                                        </p:attrNameLst>
                                      </p:cBhvr>
                                      <p:tavLst>
                                        <p:tav tm="0">
                                          <p:val>
                                            <p:strVal val="#ppt_h"/>
                                          </p:val>
                                        </p:tav>
                                        <p:tav tm="100000">
                                          <p:val>
                                            <p:strVal val="#ppt_h"/>
                                          </p:val>
                                        </p:tav>
                                      </p:tavLst>
                                    </p:anim>
                                    <p:anim calcmode="lin" valueType="num">
                                      <p:cBhvr>
                                        <p:cTn id="48" dur="125"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49" dur="125"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50" dur="125" accel="50000" fill="hold">
                                          <p:stCondLst>
                                            <p:cond delay="125"/>
                                          </p:stCondLst>
                                        </p:cTn>
                                        <p:tgtEl>
                                          <p:spTgt spid="5"/>
                                        </p:tgtEl>
                                        <p:attrNameLst>
                                          <p:attrName>ppt_y</p:attrName>
                                        </p:attrNameLst>
                                      </p:cBhvr>
                                      <p:tavLst>
                                        <p:tav tm="0">
                                          <p:val>
                                            <p:strVal val="#ppt_y+.1"/>
                                          </p:val>
                                        </p:tav>
                                        <p:tav tm="100000">
                                          <p:val>
                                            <p:strVal val="#ppt_y"/>
                                          </p:val>
                                        </p:tav>
                                      </p:tavLst>
                                    </p:anim>
                                    <p:animEffect transition="in" filter="fade">
                                      <p:cBhvr>
                                        <p:cTn id="51" dur="250" decel="50000">
                                          <p:stCondLst>
                                            <p:cond delay="0"/>
                                          </p:stCondLst>
                                        </p:cTn>
                                        <p:tgtEl>
                                          <p:spTgt spid="5"/>
                                        </p:tgtEl>
                                      </p:cBhvr>
                                    </p:animEffect>
                                  </p:childTnLst>
                                </p:cTn>
                              </p:par>
                            </p:childTnLst>
                          </p:cTn>
                        </p:par>
                        <p:par>
                          <p:cTn id="52" fill="hold">
                            <p:stCondLst>
                              <p:cond delay="1750"/>
                            </p:stCondLst>
                            <p:childTnLst>
                              <p:par>
                                <p:cTn id="53" presetID="42" presetClass="entr" presetSubtype="0" fill="hold" grpId="0" nodeType="afterEffect">
                                  <p:stCondLst>
                                    <p:cond delay="0"/>
                                  </p:stCondLst>
                                  <p:childTnLst>
                                    <p:set>
                                      <p:cBhvr>
                                        <p:cTn id="54" dur="1" fill="hold">
                                          <p:stCondLst>
                                            <p:cond delay="0"/>
                                          </p:stCondLst>
                                        </p:cTn>
                                        <p:tgtEl>
                                          <p:spTgt spid="41">
                                            <p:txEl>
                                              <p:pRg st="0" end="0"/>
                                            </p:txEl>
                                          </p:spTgt>
                                        </p:tgtEl>
                                        <p:attrNameLst>
                                          <p:attrName>style.visibility</p:attrName>
                                        </p:attrNameLst>
                                      </p:cBhvr>
                                      <p:to>
                                        <p:strVal val="visible"/>
                                      </p:to>
                                    </p:set>
                                    <p:animEffect transition="in" filter="fade">
                                      <p:cBhvr>
                                        <p:cTn id="55" dur="1000"/>
                                        <p:tgtEl>
                                          <p:spTgt spid="41">
                                            <p:txEl>
                                              <p:pRg st="0" end="0"/>
                                            </p:txEl>
                                          </p:spTgt>
                                        </p:tgtEl>
                                      </p:cBhvr>
                                    </p:animEffect>
                                    <p:anim calcmode="lin" valueType="num">
                                      <p:cBhvr>
                                        <p:cTn id="56"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2750"/>
                            </p:stCondLst>
                            <p:childTnLst>
                              <p:par>
                                <p:cTn id="59" presetID="42" presetClass="entr" presetSubtype="0"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1000"/>
                                        <p:tgtEl>
                                          <p:spTgt spid="43"/>
                                        </p:tgtEl>
                                      </p:cBhvr>
                                    </p:animEffect>
                                    <p:anim calcmode="lin" valueType="num">
                                      <p:cBhvr>
                                        <p:cTn id="62" dur="1000" fill="hold"/>
                                        <p:tgtEl>
                                          <p:spTgt spid="43"/>
                                        </p:tgtEl>
                                        <p:attrNameLst>
                                          <p:attrName>ppt_x</p:attrName>
                                        </p:attrNameLst>
                                      </p:cBhvr>
                                      <p:tavLst>
                                        <p:tav tm="0">
                                          <p:val>
                                            <p:strVal val="#ppt_x"/>
                                          </p:val>
                                        </p:tav>
                                        <p:tav tm="100000">
                                          <p:val>
                                            <p:strVal val="#ppt_x"/>
                                          </p:val>
                                        </p:tav>
                                      </p:tavLst>
                                    </p:anim>
                                    <p:anim calcmode="lin" valueType="num">
                                      <p:cBhvr>
                                        <p:cTn id="63" dur="1000" fill="hold"/>
                                        <p:tgtEl>
                                          <p:spTgt spid="43"/>
                                        </p:tgtEl>
                                        <p:attrNameLst>
                                          <p:attrName>ppt_y</p:attrName>
                                        </p:attrNameLst>
                                      </p:cBhvr>
                                      <p:tavLst>
                                        <p:tav tm="0">
                                          <p:val>
                                            <p:strVal val="#ppt_y+.1"/>
                                          </p:val>
                                        </p:tav>
                                        <p:tav tm="100000">
                                          <p:val>
                                            <p:strVal val="#ppt_y"/>
                                          </p:val>
                                        </p:tav>
                                      </p:tavLst>
                                    </p:anim>
                                  </p:childTnLst>
                                </p:cTn>
                              </p:par>
                            </p:childTnLst>
                          </p:cTn>
                        </p:par>
                        <p:par>
                          <p:cTn id="64" fill="hold">
                            <p:stCondLst>
                              <p:cond delay="3750"/>
                            </p:stCondLst>
                            <p:childTnLst>
                              <p:par>
                                <p:cTn id="65" presetID="42" presetClass="entr" presetSubtype="0" fill="hold" grpId="0" nodeType="afterEffect">
                                  <p:stCondLst>
                                    <p:cond delay="0"/>
                                  </p:stCondLst>
                                  <p:childTnLst>
                                    <p:set>
                                      <p:cBhvr>
                                        <p:cTn id="66" dur="1" fill="hold">
                                          <p:stCondLst>
                                            <p:cond delay="0"/>
                                          </p:stCondLst>
                                        </p:cTn>
                                        <p:tgtEl>
                                          <p:spTgt spid="42">
                                            <p:txEl>
                                              <p:pRg st="0" end="0"/>
                                            </p:txEl>
                                          </p:spTgt>
                                        </p:tgtEl>
                                        <p:attrNameLst>
                                          <p:attrName>style.visibility</p:attrName>
                                        </p:attrNameLst>
                                      </p:cBhvr>
                                      <p:to>
                                        <p:strVal val="visible"/>
                                      </p:to>
                                    </p:set>
                                    <p:animEffect transition="in" filter="fade">
                                      <p:cBhvr>
                                        <p:cTn id="67" dur="1000"/>
                                        <p:tgtEl>
                                          <p:spTgt spid="42">
                                            <p:txEl>
                                              <p:pRg st="0" end="0"/>
                                            </p:txEl>
                                          </p:spTgt>
                                        </p:tgtEl>
                                      </p:cBhvr>
                                    </p:animEffect>
                                    <p:anim calcmode="lin" valueType="num">
                                      <p:cBhvr>
                                        <p:cTn id="6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4750"/>
                            </p:stCondLst>
                            <p:childTnLst>
                              <p:par>
                                <p:cTn id="71" presetID="42" presetClass="entr" presetSubtype="0" fill="hold" grpId="0" nodeType="afterEffect">
                                  <p:stCondLst>
                                    <p:cond delay="0"/>
                                  </p:stCondLst>
                                  <p:childTnLst>
                                    <p:set>
                                      <p:cBhvr>
                                        <p:cTn id="72" dur="1" fill="hold">
                                          <p:stCondLst>
                                            <p:cond delay="0"/>
                                          </p:stCondLst>
                                        </p:cTn>
                                        <p:tgtEl>
                                          <p:spTgt spid="44">
                                            <p:txEl>
                                              <p:pRg st="0" end="0"/>
                                            </p:txEl>
                                          </p:spTgt>
                                        </p:tgtEl>
                                        <p:attrNameLst>
                                          <p:attrName>style.visibility</p:attrName>
                                        </p:attrNameLst>
                                      </p:cBhvr>
                                      <p:to>
                                        <p:strVal val="visible"/>
                                      </p:to>
                                    </p:set>
                                    <p:animEffect transition="in" filter="fade">
                                      <p:cBhvr>
                                        <p:cTn id="73" dur="1000"/>
                                        <p:tgtEl>
                                          <p:spTgt spid="44">
                                            <p:txEl>
                                              <p:pRg st="0" end="0"/>
                                            </p:txEl>
                                          </p:spTgt>
                                        </p:tgtEl>
                                      </p:cBhvr>
                                    </p:animEffect>
                                    <p:anim calcmode="lin" valueType="num">
                                      <p:cBhvr>
                                        <p:cTn id="74"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5750"/>
                            </p:stCondLst>
                            <p:childTnLst>
                              <p:par>
                                <p:cTn id="77" presetID="42"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1000"/>
                                        <p:tgtEl>
                                          <p:spTgt spid="35"/>
                                        </p:tgtEl>
                                      </p:cBhvr>
                                    </p:animEffect>
                                    <p:anim calcmode="lin" valueType="num">
                                      <p:cBhvr>
                                        <p:cTn id="80" dur="1000" fill="hold"/>
                                        <p:tgtEl>
                                          <p:spTgt spid="35"/>
                                        </p:tgtEl>
                                        <p:attrNameLst>
                                          <p:attrName>ppt_x</p:attrName>
                                        </p:attrNameLst>
                                      </p:cBhvr>
                                      <p:tavLst>
                                        <p:tav tm="0">
                                          <p:val>
                                            <p:strVal val="#ppt_x"/>
                                          </p:val>
                                        </p:tav>
                                        <p:tav tm="100000">
                                          <p:val>
                                            <p:strVal val="#ppt_x"/>
                                          </p:val>
                                        </p:tav>
                                      </p:tavLst>
                                    </p:anim>
                                    <p:anim calcmode="lin" valueType="num">
                                      <p:cBhvr>
                                        <p:cTn id="81" dur="1000" fill="hold"/>
                                        <p:tgtEl>
                                          <p:spTgt spid="35"/>
                                        </p:tgtEl>
                                        <p:attrNameLst>
                                          <p:attrName>ppt_y</p:attrName>
                                        </p:attrNameLst>
                                      </p:cBhvr>
                                      <p:tavLst>
                                        <p:tav tm="0">
                                          <p:val>
                                            <p:strVal val="#ppt_y+.1"/>
                                          </p:val>
                                        </p:tav>
                                        <p:tav tm="100000">
                                          <p:val>
                                            <p:strVal val="#ppt_y"/>
                                          </p:val>
                                        </p:tav>
                                      </p:tavLst>
                                    </p:anim>
                                  </p:childTnLst>
                                </p:cTn>
                              </p:par>
                            </p:childTnLst>
                          </p:cTn>
                        </p:par>
                        <p:par>
                          <p:cTn id="82" fill="hold">
                            <p:stCondLst>
                              <p:cond delay="6750"/>
                            </p:stCondLst>
                            <p:childTnLst>
                              <p:par>
                                <p:cTn id="83" presetID="42" presetClass="entr" presetSubtype="0" fill="hold" grpId="0" nodeType="afterEffect">
                                  <p:stCondLst>
                                    <p:cond delay="0"/>
                                  </p:stCondLst>
                                  <p:childTnLst>
                                    <p:set>
                                      <p:cBhvr>
                                        <p:cTn id="84" dur="1" fill="hold">
                                          <p:stCondLst>
                                            <p:cond delay="0"/>
                                          </p:stCondLst>
                                        </p:cTn>
                                        <p:tgtEl>
                                          <p:spTgt spid="51">
                                            <p:txEl>
                                              <p:pRg st="0" end="0"/>
                                            </p:txEl>
                                          </p:spTgt>
                                        </p:tgtEl>
                                        <p:attrNameLst>
                                          <p:attrName>style.visibility</p:attrName>
                                        </p:attrNameLst>
                                      </p:cBhvr>
                                      <p:to>
                                        <p:strVal val="visible"/>
                                      </p:to>
                                    </p:set>
                                    <p:animEffect transition="in" filter="fade">
                                      <p:cBhvr>
                                        <p:cTn id="85" dur="1000"/>
                                        <p:tgtEl>
                                          <p:spTgt spid="51">
                                            <p:txEl>
                                              <p:pRg st="0" end="0"/>
                                            </p:txEl>
                                          </p:spTgt>
                                        </p:tgtEl>
                                      </p:cBhvr>
                                    </p:animEffect>
                                    <p:anim calcmode="lin" valueType="num">
                                      <p:cBhvr>
                                        <p:cTn id="86"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7"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7750"/>
                            </p:stCondLst>
                            <p:childTnLst>
                              <p:par>
                                <p:cTn id="89" presetID="42" presetClass="entr" presetSubtype="0"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Effect transition="in" filter="fade">
                                      <p:cBhvr>
                                        <p:cTn id="91" dur="1000"/>
                                        <p:tgtEl>
                                          <p:spTgt spid="53"/>
                                        </p:tgtEl>
                                      </p:cBhvr>
                                    </p:animEffect>
                                    <p:anim calcmode="lin" valueType="num">
                                      <p:cBhvr>
                                        <p:cTn id="92" dur="1000" fill="hold"/>
                                        <p:tgtEl>
                                          <p:spTgt spid="53"/>
                                        </p:tgtEl>
                                        <p:attrNameLst>
                                          <p:attrName>ppt_x</p:attrName>
                                        </p:attrNameLst>
                                      </p:cBhvr>
                                      <p:tavLst>
                                        <p:tav tm="0">
                                          <p:val>
                                            <p:strVal val="#ppt_x"/>
                                          </p:val>
                                        </p:tav>
                                        <p:tav tm="100000">
                                          <p:val>
                                            <p:strVal val="#ppt_x"/>
                                          </p:val>
                                        </p:tav>
                                      </p:tavLst>
                                    </p:anim>
                                    <p:anim calcmode="lin" valueType="num">
                                      <p:cBhvr>
                                        <p:cTn id="93" dur="1000" fill="hold"/>
                                        <p:tgtEl>
                                          <p:spTgt spid="53"/>
                                        </p:tgtEl>
                                        <p:attrNameLst>
                                          <p:attrName>ppt_y</p:attrName>
                                        </p:attrNameLst>
                                      </p:cBhvr>
                                      <p:tavLst>
                                        <p:tav tm="0">
                                          <p:val>
                                            <p:strVal val="#ppt_y+.1"/>
                                          </p:val>
                                        </p:tav>
                                        <p:tav tm="100000">
                                          <p:val>
                                            <p:strVal val="#ppt_y"/>
                                          </p:val>
                                        </p:tav>
                                      </p:tavLst>
                                    </p:anim>
                                  </p:childTnLst>
                                </p:cTn>
                              </p:par>
                            </p:childTnLst>
                          </p:cTn>
                        </p:par>
                        <p:par>
                          <p:cTn id="94" fill="hold">
                            <p:stCondLst>
                              <p:cond delay="8750"/>
                            </p:stCondLst>
                            <p:childTnLst>
                              <p:par>
                                <p:cTn id="95" presetID="42" presetClass="entr" presetSubtype="0" fill="hold" grpId="0" nodeType="after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animEffect transition="in" filter="fade">
                                      <p:cBhvr>
                                        <p:cTn id="97" dur="1000"/>
                                        <p:tgtEl>
                                          <p:spTgt spid="52">
                                            <p:txEl>
                                              <p:pRg st="0" end="0"/>
                                            </p:txEl>
                                          </p:spTgt>
                                        </p:tgtEl>
                                      </p:cBhvr>
                                    </p:animEffect>
                                    <p:anim calcmode="lin" valueType="num">
                                      <p:cBhvr>
                                        <p:cTn id="98"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9750"/>
                            </p:stCondLst>
                            <p:childTnLst>
                              <p:par>
                                <p:cTn id="101" presetID="42" presetClass="entr" presetSubtype="0" fill="hold" grpId="0" nodeType="afterEffect">
                                  <p:stCondLst>
                                    <p:cond delay="0"/>
                                  </p:stCondLst>
                                  <p:childTnLst>
                                    <p:set>
                                      <p:cBhvr>
                                        <p:cTn id="102" dur="1" fill="hold">
                                          <p:stCondLst>
                                            <p:cond delay="0"/>
                                          </p:stCondLst>
                                        </p:cTn>
                                        <p:tgtEl>
                                          <p:spTgt spid="54">
                                            <p:txEl>
                                              <p:pRg st="0" end="0"/>
                                            </p:txEl>
                                          </p:spTgt>
                                        </p:tgtEl>
                                        <p:attrNameLst>
                                          <p:attrName>style.visibility</p:attrName>
                                        </p:attrNameLst>
                                      </p:cBhvr>
                                      <p:to>
                                        <p:strVal val="visible"/>
                                      </p:to>
                                    </p:set>
                                    <p:animEffect transition="in" filter="fade">
                                      <p:cBhvr>
                                        <p:cTn id="103" dur="1000"/>
                                        <p:tgtEl>
                                          <p:spTgt spid="54">
                                            <p:txEl>
                                              <p:pRg st="0" end="0"/>
                                            </p:txEl>
                                          </p:spTgt>
                                        </p:tgtEl>
                                      </p:cBhvr>
                                    </p:animEffect>
                                    <p:anim calcmode="lin" valueType="num">
                                      <p:cBhvr>
                                        <p:cTn id="104"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05" dur="1000" fill="hold"/>
                                        <p:tgtEl>
                                          <p:spTgt spid="54">
                                            <p:txEl>
                                              <p:pRg st="0" end="0"/>
                                            </p:txEl>
                                          </p:spTgt>
                                        </p:tgtEl>
                                        <p:attrNameLst>
                                          <p:attrName>ppt_y</p:attrName>
                                        </p:attrNameLst>
                                      </p:cBhvr>
                                      <p:tavLst>
                                        <p:tav tm="0">
                                          <p:val>
                                            <p:strVal val="#ppt_y+.1"/>
                                          </p:val>
                                        </p:tav>
                                        <p:tav tm="100000">
                                          <p:val>
                                            <p:strVal val="#ppt_y"/>
                                          </p:val>
                                        </p:tav>
                                      </p:tavLst>
                                    </p:anim>
                                  </p:childTnLst>
                                </p:cTn>
                              </p:par>
                            </p:childTnLst>
                          </p:cTn>
                        </p:par>
                        <p:par>
                          <p:cTn id="106" fill="hold">
                            <p:stCondLst>
                              <p:cond delay="10750"/>
                            </p:stCondLst>
                            <p:childTnLst>
                              <p:par>
                                <p:cTn id="107" presetID="42" presetClass="entr" presetSubtype="0" fill="hold"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1000"/>
                                        <p:tgtEl>
                                          <p:spTgt spid="45"/>
                                        </p:tgtEl>
                                      </p:cBhvr>
                                    </p:animEffect>
                                    <p:anim calcmode="lin" valueType="num">
                                      <p:cBhvr>
                                        <p:cTn id="110" dur="1000" fill="hold"/>
                                        <p:tgtEl>
                                          <p:spTgt spid="45"/>
                                        </p:tgtEl>
                                        <p:attrNameLst>
                                          <p:attrName>ppt_x</p:attrName>
                                        </p:attrNameLst>
                                      </p:cBhvr>
                                      <p:tavLst>
                                        <p:tav tm="0">
                                          <p:val>
                                            <p:strVal val="#ppt_x"/>
                                          </p:val>
                                        </p:tav>
                                        <p:tav tm="100000">
                                          <p:val>
                                            <p:strVal val="#ppt_x"/>
                                          </p:val>
                                        </p:tav>
                                      </p:tavLst>
                                    </p:anim>
                                    <p:anim calcmode="lin" valueType="num">
                                      <p:cBhvr>
                                        <p:cTn id="111" dur="1000" fill="hold"/>
                                        <p:tgtEl>
                                          <p:spTgt spid="45"/>
                                        </p:tgtEl>
                                        <p:attrNameLst>
                                          <p:attrName>ppt_y</p:attrName>
                                        </p:attrNameLst>
                                      </p:cBhvr>
                                      <p:tavLst>
                                        <p:tav tm="0">
                                          <p:val>
                                            <p:strVal val="#ppt_y+.1"/>
                                          </p:val>
                                        </p:tav>
                                        <p:tav tm="100000">
                                          <p:val>
                                            <p:strVal val="#ppt_y"/>
                                          </p:val>
                                        </p:tav>
                                      </p:tavLst>
                                    </p:anim>
                                  </p:childTnLst>
                                </p:cTn>
                              </p:par>
                            </p:childTnLst>
                          </p:cTn>
                        </p:par>
                        <p:par>
                          <p:cTn id="112" fill="hold">
                            <p:stCondLst>
                              <p:cond delay="11750"/>
                            </p:stCondLst>
                            <p:childTnLst>
                              <p:par>
                                <p:cTn id="113" presetID="42" presetClass="entr" presetSubtype="0" fill="hold" grpId="0" nodeType="afterEffect">
                                  <p:stCondLst>
                                    <p:cond delay="0"/>
                                  </p:stCondLst>
                                  <p:childTnLst>
                                    <p:set>
                                      <p:cBhvr>
                                        <p:cTn id="114" dur="1" fill="hold">
                                          <p:stCondLst>
                                            <p:cond delay="0"/>
                                          </p:stCondLst>
                                        </p:cTn>
                                        <p:tgtEl>
                                          <p:spTgt spid="61">
                                            <p:txEl>
                                              <p:pRg st="0" end="0"/>
                                            </p:txEl>
                                          </p:spTgt>
                                        </p:tgtEl>
                                        <p:attrNameLst>
                                          <p:attrName>style.visibility</p:attrName>
                                        </p:attrNameLst>
                                      </p:cBhvr>
                                      <p:to>
                                        <p:strVal val="visible"/>
                                      </p:to>
                                    </p:set>
                                    <p:animEffect transition="in" filter="fade">
                                      <p:cBhvr>
                                        <p:cTn id="115" dur="1000"/>
                                        <p:tgtEl>
                                          <p:spTgt spid="61">
                                            <p:txEl>
                                              <p:pRg st="0" end="0"/>
                                            </p:txEl>
                                          </p:spTgt>
                                        </p:tgtEl>
                                      </p:cBhvr>
                                    </p:animEffect>
                                    <p:anim calcmode="lin" valueType="num">
                                      <p:cBhvr>
                                        <p:cTn id="116"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17" dur="10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118" fill="hold">
                            <p:stCondLst>
                              <p:cond delay="12750"/>
                            </p:stCondLst>
                            <p:childTnLst>
                              <p:par>
                                <p:cTn id="119" presetID="42" presetClass="entr" presetSubtype="0" fill="hold" nodeType="afterEffect">
                                  <p:stCondLst>
                                    <p:cond delay="0"/>
                                  </p:stCondLst>
                                  <p:childTnLst>
                                    <p:set>
                                      <p:cBhvr>
                                        <p:cTn id="120" dur="1" fill="hold">
                                          <p:stCondLst>
                                            <p:cond delay="0"/>
                                          </p:stCondLst>
                                        </p:cTn>
                                        <p:tgtEl>
                                          <p:spTgt spid="63"/>
                                        </p:tgtEl>
                                        <p:attrNameLst>
                                          <p:attrName>style.visibility</p:attrName>
                                        </p:attrNameLst>
                                      </p:cBhvr>
                                      <p:to>
                                        <p:strVal val="visible"/>
                                      </p:to>
                                    </p:set>
                                    <p:animEffect transition="in" filter="fade">
                                      <p:cBhvr>
                                        <p:cTn id="121" dur="1000"/>
                                        <p:tgtEl>
                                          <p:spTgt spid="63"/>
                                        </p:tgtEl>
                                      </p:cBhvr>
                                    </p:animEffect>
                                    <p:anim calcmode="lin" valueType="num">
                                      <p:cBhvr>
                                        <p:cTn id="122" dur="1000" fill="hold"/>
                                        <p:tgtEl>
                                          <p:spTgt spid="63"/>
                                        </p:tgtEl>
                                        <p:attrNameLst>
                                          <p:attrName>ppt_x</p:attrName>
                                        </p:attrNameLst>
                                      </p:cBhvr>
                                      <p:tavLst>
                                        <p:tav tm="0">
                                          <p:val>
                                            <p:strVal val="#ppt_x"/>
                                          </p:val>
                                        </p:tav>
                                        <p:tav tm="100000">
                                          <p:val>
                                            <p:strVal val="#ppt_x"/>
                                          </p:val>
                                        </p:tav>
                                      </p:tavLst>
                                    </p:anim>
                                    <p:anim calcmode="lin" valueType="num">
                                      <p:cBhvr>
                                        <p:cTn id="123" dur="1000" fill="hold"/>
                                        <p:tgtEl>
                                          <p:spTgt spid="63"/>
                                        </p:tgtEl>
                                        <p:attrNameLst>
                                          <p:attrName>ppt_y</p:attrName>
                                        </p:attrNameLst>
                                      </p:cBhvr>
                                      <p:tavLst>
                                        <p:tav tm="0">
                                          <p:val>
                                            <p:strVal val="#ppt_y+.1"/>
                                          </p:val>
                                        </p:tav>
                                        <p:tav tm="100000">
                                          <p:val>
                                            <p:strVal val="#ppt_y"/>
                                          </p:val>
                                        </p:tav>
                                      </p:tavLst>
                                    </p:anim>
                                  </p:childTnLst>
                                </p:cTn>
                              </p:par>
                            </p:childTnLst>
                          </p:cTn>
                        </p:par>
                        <p:par>
                          <p:cTn id="124" fill="hold">
                            <p:stCondLst>
                              <p:cond delay="13750"/>
                            </p:stCondLst>
                            <p:childTnLst>
                              <p:par>
                                <p:cTn id="125" presetID="42" presetClass="entr" presetSubtype="0" fill="hold" grpId="0" nodeType="afterEffect">
                                  <p:stCondLst>
                                    <p:cond delay="0"/>
                                  </p:stCondLst>
                                  <p:childTnLst>
                                    <p:set>
                                      <p:cBhvr>
                                        <p:cTn id="126" dur="1" fill="hold">
                                          <p:stCondLst>
                                            <p:cond delay="0"/>
                                          </p:stCondLst>
                                        </p:cTn>
                                        <p:tgtEl>
                                          <p:spTgt spid="62">
                                            <p:txEl>
                                              <p:pRg st="0" end="0"/>
                                            </p:txEl>
                                          </p:spTgt>
                                        </p:tgtEl>
                                        <p:attrNameLst>
                                          <p:attrName>style.visibility</p:attrName>
                                        </p:attrNameLst>
                                      </p:cBhvr>
                                      <p:to>
                                        <p:strVal val="visible"/>
                                      </p:to>
                                    </p:set>
                                    <p:animEffect transition="in" filter="fade">
                                      <p:cBhvr>
                                        <p:cTn id="127" dur="1000"/>
                                        <p:tgtEl>
                                          <p:spTgt spid="62">
                                            <p:txEl>
                                              <p:pRg st="0" end="0"/>
                                            </p:txEl>
                                          </p:spTgt>
                                        </p:tgtEl>
                                      </p:cBhvr>
                                    </p:animEffect>
                                    <p:anim calcmode="lin" valueType="num">
                                      <p:cBhvr>
                                        <p:cTn id="128"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9" dur="1000" fill="hold"/>
                                        <p:tgtEl>
                                          <p:spTgt spid="62">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14750"/>
                            </p:stCondLst>
                            <p:childTnLst>
                              <p:par>
                                <p:cTn id="131" presetID="42" presetClass="entr" presetSubtype="0" fill="hold" grpId="0" nodeType="afterEffect">
                                  <p:stCondLst>
                                    <p:cond delay="0"/>
                                  </p:stCondLst>
                                  <p:childTnLst>
                                    <p:set>
                                      <p:cBhvr>
                                        <p:cTn id="132" dur="1" fill="hold">
                                          <p:stCondLst>
                                            <p:cond delay="0"/>
                                          </p:stCondLst>
                                        </p:cTn>
                                        <p:tgtEl>
                                          <p:spTgt spid="64">
                                            <p:txEl>
                                              <p:pRg st="0" end="0"/>
                                            </p:txEl>
                                          </p:spTgt>
                                        </p:tgtEl>
                                        <p:attrNameLst>
                                          <p:attrName>style.visibility</p:attrName>
                                        </p:attrNameLst>
                                      </p:cBhvr>
                                      <p:to>
                                        <p:strVal val="visible"/>
                                      </p:to>
                                    </p:set>
                                    <p:animEffect transition="in" filter="fade">
                                      <p:cBhvr>
                                        <p:cTn id="133" dur="1000"/>
                                        <p:tgtEl>
                                          <p:spTgt spid="64">
                                            <p:txEl>
                                              <p:pRg st="0" end="0"/>
                                            </p:txEl>
                                          </p:spTgt>
                                        </p:tgtEl>
                                      </p:cBhvr>
                                    </p:animEffect>
                                    <p:anim calcmode="lin" valueType="num">
                                      <p:cBhvr>
                                        <p:cTn id="134"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35" dur="1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par>
                          <p:cTn id="136" fill="hold">
                            <p:stCondLst>
                              <p:cond delay="15750"/>
                            </p:stCondLst>
                            <p:childTnLst>
                              <p:par>
                                <p:cTn id="137" presetID="42" presetClass="entr" presetSubtype="0" fill="hold" nodeType="afterEffect">
                                  <p:stCondLst>
                                    <p:cond delay="0"/>
                                  </p:stCondLst>
                                  <p:childTnLst>
                                    <p:set>
                                      <p:cBhvr>
                                        <p:cTn id="138" dur="1" fill="hold">
                                          <p:stCondLst>
                                            <p:cond delay="0"/>
                                          </p:stCondLst>
                                        </p:cTn>
                                        <p:tgtEl>
                                          <p:spTgt spid="55"/>
                                        </p:tgtEl>
                                        <p:attrNameLst>
                                          <p:attrName>style.visibility</p:attrName>
                                        </p:attrNameLst>
                                      </p:cBhvr>
                                      <p:to>
                                        <p:strVal val="visible"/>
                                      </p:to>
                                    </p:set>
                                    <p:animEffect transition="in" filter="fade">
                                      <p:cBhvr>
                                        <p:cTn id="139" dur="1000"/>
                                        <p:tgtEl>
                                          <p:spTgt spid="55"/>
                                        </p:tgtEl>
                                      </p:cBhvr>
                                    </p:animEffect>
                                    <p:anim calcmode="lin" valueType="num">
                                      <p:cBhvr>
                                        <p:cTn id="140" dur="1000" fill="hold"/>
                                        <p:tgtEl>
                                          <p:spTgt spid="55"/>
                                        </p:tgtEl>
                                        <p:attrNameLst>
                                          <p:attrName>ppt_x</p:attrName>
                                        </p:attrNameLst>
                                      </p:cBhvr>
                                      <p:tavLst>
                                        <p:tav tm="0">
                                          <p:val>
                                            <p:strVal val="#ppt_x"/>
                                          </p:val>
                                        </p:tav>
                                        <p:tav tm="100000">
                                          <p:val>
                                            <p:strVal val="#ppt_x"/>
                                          </p:val>
                                        </p:tav>
                                      </p:tavLst>
                                    </p:anim>
                                    <p:anim calcmode="lin" valueType="num">
                                      <p:cBhvr>
                                        <p:cTn id="141" dur="1000" fill="hold"/>
                                        <p:tgtEl>
                                          <p:spTgt spid="55"/>
                                        </p:tgtEl>
                                        <p:attrNameLst>
                                          <p:attrName>ppt_y</p:attrName>
                                        </p:attrNameLst>
                                      </p:cBhvr>
                                      <p:tavLst>
                                        <p:tav tm="0">
                                          <p:val>
                                            <p:strVal val="#ppt_y+.1"/>
                                          </p:val>
                                        </p:tav>
                                        <p:tav tm="100000">
                                          <p:val>
                                            <p:strVal val="#ppt_y"/>
                                          </p:val>
                                        </p:tav>
                                      </p:tavLst>
                                    </p:anim>
                                  </p:childTnLst>
                                </p:cTn>
                              </p:par>
                            </p:childTnLst>
                          </p:cTn>
                        </p:par>
                        <p:par>
                          <p:cTn id="142" fill="hold">
                            <p:stCondLst>
                              <p:cond delay="16750"/>
                            </p:stCondLst>
                            <p:childTnLst>
                              <p:par>
                                <p:cTn id="143" presetID="42" presetClass="entr" presetSubtype="0" fill="hold" grpId="0" nodeType="afterEffect">
                                  <p:stCondLst>
                                    <p:cond delay="0"/>
                                  </p:stCondLst>
                                  <p:childTnLst>
                                    <p:set>
                                      <p:cBhvr>
                                        <p:cTn id="144" dur="1" fill="hold">
                                          <p:stCondLst>
                                            <p:cond delay="0"/>
                                          </p:stCondLst>
                                        </p:cTn>
                                        <p:tgtEl>
                                          <p:spTgt spid="71">
                                            <p:txEl>
                                              <p:pRg st="0" end="0"/>
                                            </p:txEl>
                                          </p:spTgt>
                                        </p:tgtEl>
                                        <p:attrNameLst>
                                          <p:attrName>style.visibility</p:attrName>
                                        </p:attrNameLst>
                                      </p:cBhvr>
                                      <p:to>
                                        <p:strVal val="visible"/>
                                      </p:to>
                                    </p:set>
                                    <p:animEffect transition="in" filter="fade">
                                      <p:cBhvr>
                                        <p:cTn id="145" dur="1000"/>
                                        <p:tgtEl>
                                          <p:spTgt spid="71">
                                            <p:txEl>
                                              <p:pRg st="0" end="0"/>
                                            </p:txEl>
                                          </p:spTgt>
                                        </p:tgtEl>
                                      </p:cBhvr>
                                    </p:animEffect>
                                    <p:anim calcmode="lin" valueType="num">
                                      <p:cBhvr>
                                        <p:cTn id="146"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147"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148" fill="hold">
                            <p:stCondLst>
                              <p:cond delay="17750"/>
                            </p:stCondLst>
                            <p:childTnLst>
                              <p:par>
                                <p:cTn id="149" presetID="42" presetClass="entr" presetSubtype="0" fill="hold" nodeType="after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fade">
                                      <p:cBhvr>
                                        <p:cTn id="151" dur="1000"/>
                                        <p:tgtEl>
                                          <p:spTgt spid="73"/>
                                        </p:tgtEl>
                                      </p:cBhvr>
                                    </p:animEffect>
                                    <p:anim calcmode="lin" valueType="num">
                                      <p:cBhvr>
                                        <p:cTn id="152" dur="1000" fill="hold"/>
                                        <p:tgtEl>
                                          <p:spTgt spid="73"/>
                                        </p:tgtEl>
                                        <p:attrNameLst>
                                          <p:attrName>ppt_x</p:attrName>
                                        </p:attrNameLst>
                                      </p:cBhvr>
                                      <p:tavLst>
                                        <p:tav tm="0">
                                          <p:val>
                                            <p:strVal val="#ppt_x"/>
                                          </p:val>
                                        </p:tav>
                                        <p:tav tm="100000">
                                          <p:val>
                                            <p:strVal val="#ppt_x"/>
                                          </p:val>
                                        </p:tav>
                                      </p:tavLst>
                                    </p:anim>
                                    <p:anim calcmode="lin" valueType="num">
                                      <p:cBhvr>
                                        <p:cTn id="153" dur="1000" fill="hold"/>
                                        <p:tgtEl>
                                          <p:spTgt spid="73"/>
                                        </p:tgtEl>
                                        <p:attrNameLst>
                                          <p:attrName>ppt_y</p:attrName>
                                        </p:attrNameLst>
                                      </p:cBhvr>
                                      <p:tavLst>
                                        <p:tav tm="0">
                                          <p:val>
                                            <p:strVal val="#ppt_y+.1"/>
                                          </p:val>
                                        </p:tav>
                                        <p:tav tm="100000">
                                          <p:val>
                                            <p:strVal val="#ppt_y"/>
                                          </p:val>
                                        </p:tav>
                                      </p:tavLst>
                                    </p:anim>
                                  </p:childTnLst>
                                </p:cTn>
                              </p:par>
                            </p:childTnLst>
                          </p:cTn>
                        </p:par>
                        <p:par>
                          <p:cTn id="154" fill="hold">
                            <p:stCondLst>
                              <p:cond delay="18750"/>
                            </p:stCondLst>
                            <p:childTnLst>
                              <p:par>
                                <p:cTn id="155" presetID="42" presetClass="entr" presetSubtype="0" fill="hold" grpId="0" nodeType="afterEffect">
                                  <p:stCondLst>
                                    <p:cond delay="0"/>
                                  </p:stCondLst>
                                  <p:childTnLst>
                                    <p:set>
                                      <p:cBhvr>
                                        <p:cTn id="156" dur="1" fill="hold">
                                          <p:stCondLst>
                                            <p:cond delay="0"/>
                                          </p:stCondLst>
                                        </p:cTn>
                                        <p:tgtEl>
                                          <p:spTgt spid="72">
                                            <p:txEl>
                                              <p:pRg st="0" end="0"/>
                                            </p:txEl>
                                          </p:spTgt>
                                        </p:tgtEl>
                                        <p:attrNameLst>
                                          <p:attrName>style.visibility</p:attrName>
                                        </p:attrNameLst>
                                      </p:cBhvr>
                                      <p:to>
                                        <p:strVal val="visible"/>
                                      </p:to>
                                    </p:set>
                                    <p:animEffect transition="in" filter="fade">
                                      <p:cBhvr>
                                        <p:cTn id="157" dur="1000"/>
                                        <p:tgtEl>
                                          <p:spTgt spid="72">
                                            <p:txEl>
                                              <p:pRg st="0" end="0"/>
                                            </p:txEl>
                                          </p:spTgt>
                                        </p:tgtEl>
                                      </p:cBhvr>
                                    </p:animEffect>
                                    <p:anim calcmode="lin" valueType="num">
                                      <p:cBhvr>
                                        <p:cTn id="158" dur="1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19750"/>
                            </p:stCondLst>
                            <p:childTnLst>
                              <p:par>
                                <p:cTn id="161" presetID="42" presetClass="entr" presetSubtype="0" fill="hold" grpId="0" nodeType="afterEffect">
                                  <p:stCondLst>
                                    <p:cond delay="0"/>
                                  </p:stCondLst>
                                  <p:childTnLst>
                                    <p:set>
                                      <p:cBhvr>
                                        <p:cTn id="162" dur="1" fill="hold">
                                          <p:stCondLst>
                                            <p:cond delay="0"/>
                                          </p:stCondLst>
                                        </p:cTn>
                                        <p:tgtEl>
                                          <p:spTgt spid="74">
                                            <p:txEl>
                                              <p:pRg st="0" end="0"/>
                                            </p:txEl>
                                          </p:spTgt>
                                        </p:tgtEl>
                                        <p:attrNameLst>
                                          <p:attrName>style.visibility</p:attrName>
                                        </p:attrNameLst>
                                      </p:cBhvr>
                                      <p:to>
                                        <p:strVal val="visible"/>
                                      </p:to>
                                    </p:set>
                                    <p:animEffect transition="in" filter="fade">
                                      <p:cBhvr>
                                        <p:cTn id="163" dur="1000"/>
                                        <p:tgtEl>
                                          <p:spTgt spid="74">
                                            <p:txEl>
                                              <p:pRg st="0" end="0"/>
                                            </p:txEl>
                                          </p:spTgt>
                                        </p:tgtEl>
                                      </p:cBhvr>
                                    </p:animEffect>
                                    <p:anim calcmode="lin" valueType="num">
                                      <p:cBhvr>
                                        <p:cTn id="164"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65"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750"/>
                            </p:stCondLst>
                            <p:childTnLst>
                              <p:par>
                                <p:cTn id="167" presetID="42" presetClass="entr" presetSubtype="0" fill="hold" nodeType="afterEffect">
                                  <p:stCondLst>
                                    <p:cond delay="0"/>
                                  </p:stCondLst>
                                  <p:childTnLst>
                                    <p:set>
                                      <p:cBhvr>
                                        <p:cTn id="168" dur="1" fill="hold">
                                          <p:stCondLst>
                                            <p:cond delay="0"/>
                                          </p:stCondLst>
                                        </p:cTn>
                                        <p:tgtEl>
                                          <p:spTgt spid="65"/>
                                        </p:tgtEl>
                                        <p:attrNameLst>
                                          <p:attrName>style.visibility</p:attrName>
                                        </p:attrNameLst>
                                      </p:cBhvr>
                                      <p:to>
                                        <p:strVal val="visible"/>
                                      </p:to>
                                    </p:set>
                                    <p:animEffect transition="in" filter="fade">
                                      <p:cBhvr>
                                        <p:cTn id="169" dur="1000"/>
                                        <p:tgtEl>
                                          <p:spTgt spid="65"/>
                                        </p:tgtEl>
                                      </p:cBhvr>
                                    </p:animEffect>
                                    <p:anim calcmode="lin" valueType="num">
                                      <p:cBhvr>
                                        <p:cTn id="170" dur="1000" fill="hold"/>
                                        <p:tgtEl>
                                          <p:spTgt spid="65"/>
                                        </p:tgtEl>
                                        <p:attrNameLst>
                                          <p:attrName>ppt_x</p:attrName>
                                        </p:attrNameLst>
                                      </p:cBhvr>
                                      <p:tavLst>
                                        <p:tav tm="0">
                                          <p:val>
                                            <p:strVal val="#ppt_x"/>
                                          </p:val>
                                        </p:tav>
                                        <p:tav tm="100000">
                                          <p:val>
                                            <p:strVal val="#ppt_x"/>
                                          </p:val>
                                        </p:tav>
                                      </p:tavLst>
                                    </p:anim>
                                    <p:anim calcmode="lin" valueType="num">
                                      <p:cBhvr>
                                        <p:cTn id="17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1" grpId="0" build="p"/>
      <p:bldP spid="42" grpId="0" build="p"/>
      <p:bldP spid="44" grpId="0" build="p"/>
      <p:bldP spid="51" grpId="0" build="p"/>
      <p:bldP spid="52" grpId="0" build="p"/>
      <p:bldP spid="54" grpId="0" build="p"/>
      <p:bldP spid="61" grpId="0" build="p"/>
      <p:bldP spid="62" grpId="0" build="p"/>
      <p:bldP spid="64" grpId="0" build="p"/>
      <p:bldP spid="71" grpId="0" build="p"/>
      <p:bldP spid="72" grpId="0" build="p"/>
      <p:bldP spid="7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COLOR SET 33</a:t>
            </a:r>
          </a:p>
        </p:txBody>
      </p:sp>
      <p:sp>
        <p:nvSpPr>
          <p:cNvPr id="3" name="Subtitle 2"/>
          <p:cNvSpPr>
            <a:spLocks noGrp="1"/>
          </p:cNvSpPr>
          <p:nvPr>
            <p:ph type="subTitle" idx="1"/>
          </p:nvPr>
        </p:nvSpPr>
        <p:spPr/>
        <p:txBody>
          <a:bodyPr>
            <a:noAutofit/>
          </a:bodyPr>
          <a:lstStyle/>
          <a:p>
            <a:r>
              <a:rPr lang="en-US" sz="2000" dirty="0">
                <a:solidFill>
                  <a:schemeClr val="bg1"/>
                </a:solidFill>
                <a:latin typeface="Candara" panose="020E0502030303020204" pitchFamily="34" charset="0"/>
              </a:rPr>
              <a:t>To find and download more slides for this color set, navigate to our PowerPoint website, then click the “</a:t>
            </a:r>
            <a:r>
              <a:rPr lang="en-US" sz="2000" b="1" dirty="0">
                <a:solidFill>
                  <a:schemeClr val="bg1"/>
                </a:solidFill>
                <a:latin typeface="Candara" panose="020E0502030303020204" pitchFamily="34" charset="0"/>
              </a:rPr>
              <a:t>PowerPoint Slides &gt;&gt; Slide Color Sets</a:t>
            </a:r>
            <a:r>
              <a:rPr lang="en-US" sz="2000" dirty="0">
                <a:solidFill>
                  <a:schemeClr val="bg1"/>
                </a:solidFill>
                <a:latin typeface="Candara" panose="020E0502030303020204" pitchFamily="34" charset="0"/>
              </a:rPr>
              <a:t>” in the main menu (also linked below). Then click the appropriate color set that matches this slide.</a:t>
            </a:r>
          </a:p>
          <a:p>
            <a:endParaRPr lang="en-US" sz="2000" dirty="0">
              <a:solidFill>
                <a:schemeClr val="bg1"/>
              </a:solidFill>
              <a:latin typeface="Candara" panose="020E0502030303020204" pitchFamily="34" charset="0"/>
            </a:endParaRPr>
          </a:p>
          <a:p>
            <a:r>
              <a:rPr lang="en-US" sz="2000" b="1" dirty="0">
                <a:solidFill>
                  <a:schemeClr val="bg1"/>
                </a:solidFill>
                <a:latin typeface="Candara" panose="020E0502030303020204" pitchFamily="34" charset="0"/>
              </a:rPr>
              <a:t> http://slides.sage-fox.com/color-sets/</a:t>
            </a:r>
          </a:p>
        </p:txBody>
      </p:sp>
      <p:grpSp>
        <p:nvGrpSpPr>
          <p:cNvPr id="16" name="Group 15"/>
          <p:cNvGrpSpPr>
            <a:grpSpLocks noChangeAspect="1"/>
          </p:cNvGrpSpPr>
          <p:nvPr/>
        </p:nvGrpSpPr>
        <p:grpSpPr>
          <a:xfrm>
            <a:off x="4467158" y="1122363"/>
            <a:ext cx="3257683" cy="640080"/>
            <a:chOff x="2696381" y="6137360"/>
            <a:chExt cx="2377440" cy="467127"/>
          </a:xfrm>
        </p:grpSpPr>
        <p:sp>
          <p:nvSpPr>
            <p:cNvPr id="17" name="Rectangle 16"/>
            <p:cNvSpPr/>
            <p:nvPr userDrawn="1"/>
          </p:nvSpPr>
          <p:spPr>
            <a:xfrm>
              <a:off x="2696381" y="6137360"/>
              <a:ext cx="2377440" cy="457200"/>
            </a:xfrm>
            <a:prstGeom prst="rect">
              <a:avLst/>
            </a:prstGeom>
            <a:solidFill>
              <a:srgbClr val="222A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2771745" y="6150580"/>
              <a:ext cx="1490427" cy="419533"/>
              <a:chOff x="2771745" y="6150580"/>
              <a:chExt cx="1490427" cy="419533"/>
            </a:xfrm>
          </p:grpSpPr>
          <p:sp>
            <p:nvSpPr>
              <p:cNvPr id="20" name="Rounded Rectangle 19"/>
              <p:cNvSpPr/>
              <p:nvPr/>
            </p:nvSpPr>
            <p:spPr>
              <a:xfrm>
                <a:off x="2771745" y="6158692"/>
                <a:ext cx="228601" cy="411421"/>
              </a:xfrm>
              <a:prstGeom prst="round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ounded Rectangle 20"/>
              <p:cNvSpPr/>
              <p:nvPr/>
            </p:nvSpPr>
            <p:spPr>
              <a:xfrm>
                <a:off x="3024326" y="6158633"/>
                <a:ext cx="228601" cy="411421"/>
              </a:xfrm>
              <a:prstGeom prst="round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 </a:t>
                </a:r>
              </a:p>
            </p:txBody>
          </p:sp>
          <p:sp>
            <p:nvSpPr>
              <p:cNvPr id="22" name="Rounded Rectangle 21"/>
              <p:cNvSpPr/>
              <p:nvPr/>
            </p:nvSpPr>
            <p:spPr>
              <a:xfrm>
                <a:off x="3274945" y="6158692"/>
                <a:ext cx="228600" cy="411421"/>
              </a:xfrm>
              <a:prstGeom prst="round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ounded Rectangle 22"/>
              <p:cNvSpPr/>
              <p:nvPr/>
            </p:nvSpPr>
            <p:spPr>
              <a:xfrm>
                <a:off x="3527551" y="6158633"/>
                <a:ext cx="228600" cy="411421"/>
              </a:xfrm>
              <a:prstGeom prst="roundRect">
                <a:avLst/>
              </a:prstGeom>
              <a:solidFill>
                <a:srgbClr val="B5B5B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ounded Rectangle 23"/>
              <p:cNvSpPr/>
              <p:nvPr/>
            </p:nvSpPr>
            <p:spPr>
              <a:xfrm>
                <a:off x="3780966" y="6150639"/>
                <a:ext cx="228600" cy="411421"/>
              </a:xfrm>
              <a:prstGeom prst="roundRect">
                <a:avLst/>
              </a:prstGeom>
              <a:solidFill>
                <a:srgbClr val="62768F"/>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Rounded Rectangle 24"/>
              <p:cNvSpPr/>
              <p:nvPr/>
            </p:nvSpPr>
            <p:spPr>
              <a:xfrm>
                <a:off x="4033572" y="6150580"/>
                <a:ext cx="228600" cy="411421"/>
              </a:xfrm>
              <a:prstGeom prst="roundRect">
                <a:avLst/>
              </a:prstGeom>
              <a:solidFill>
                <a:srgbClr val="2C37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p:cNvSpPr txBox="1"/>
            <p:nvPr/>
          </p:nvSpPr>
          <p:spPr>
            <a:xfrm>
              <a:off x="4280176" y="6150580"/>
              <a:ext cx="731520" cy="453907"/>
            </a:xfrm>
            <a:prstGeom prst="rect">
              <a:avLst/>
            </a:prstGeom>
            <a:noFill/>
            <a:effectLst/>
          </p:spPr>
          <p:txBody>
            <a:bodyPr wrap="square" rtlCol="0">
              <a:spAutoFit/>
            </a:bodyPr>
            <a:lstStyle/>
            <a:p>
              <a:pPr algn="ctr">
                <a:lnSpc>
                  <a:spcPts val="1400"/>
                </a:lnSpc>
              </a:pPr>
              <a:r>
                <a:rPr lang="en-US" sz="1400" dirty="0">
                  <a:solidFill>
                    <a:srgbClr val="F2F2F2"/>
                  </a:solidFill>
                  <a:latin typeface="Candara" panose="020E0502030303020204" pitchFamily="34" charset="0"/>
                </a:rPr>
                <a:t>COLOR SET 33</a:t>
              </a:r>
            </a:p>
          </p:txBody>
        </p:sp>
      </p:grpSp>
      <p:pic>
        <p:nvPicPr>
          <p:cNvPr id="26" name="Picture 25">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63431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243" y="726207"/>
            <a:ext cx="12192000" cy="5696712"/>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League of Legends</a:t>
            </a:r>
            <a:endParaRPr lang="en-US" sz="4400" b="1" dirty="0">
              <a:solidFill>
                <a:schemeClr val="bg1"/>
              </a:solidFill>
              <a:latin typeface="Candara" panose="020E0502030303020204" pitchFamily="34" charset="0"/>
            </a:endParaRPr>
          </a:p>
        </p:txBody>
      </p:sp>
      <p:sp>
        <p:nvSpPr>
          <p:cNvPr id="47" name="Freeform 46"/>
          <p:cNvSpPr/>
          <p:nvPr/>
        </p:nvSpPr>
        <p:spPr>
          <a:xfrm flipV="1">
            <a:off x="-19243" y="3438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p:cNvSpPr txBox="1"/>
          <p:nvPr/>
        </p:nvSpPr>
        <p:spPr>
          <a:xfrm>
            <a:off x="861061" y="4970225"/>
            <a:ext cx="1828800" cy="369332"/>
          </a:xfrm>
          <a:prstGeom prst="rect">
            <a:avLst/>
          </a:prstGeom>
          <a:noFill/>
        </p:spPr>
        <p:txBody>
          <a:bodyPr wrap="square" rtlCol="0">
            <a:spAutoFit/>
          </a:bodyPr>
          <a:lstStyle/>
          <a:p>
            <a:pPr algn="ctr"/>
            <a:r>
              <a:rPr lang="sr-Latn-ME" dirty="0">
                <a:solidFill>
                  <a:srgbClr val="EF3425"/>
                </a:solidFill>
                <a:latin typeface="Candara" panose="020E0502030303020204" pitchFamily="34" charset="0"/>
              </a:rPr>
              <a:t>MOBA</a:t>
            </a:r>
            <a:endParaRPr lang="en-US" dirty="0">
              <a:solidFill>
                <a:srgbClr val="EF3425"/>
              </a:solidFill>
              <a:latin typeface="Candara" panose="020E0502030303020204" pitchFamily="34" charset="0"/>
            </a:endParaRPr>
          </a:p>
        </p:txBody>
      </p:sp>
      <p:sp>
        <p:nvSpPr>
          <p:cNvPr id="34" name="TextBox 33"/>
          <p:cNvSpPr txBox="1"/>
          <p:nvPr/>
        </p:nvSpPr>
        <p:spPr>
          <a:xfrm>
            <a:off x="3069834" y="4696415"/>
            <a:ext cx="1828800" cy="923330"/>
          </a:xfrm>
          <a:prstGeom prst="rect">
            <a:avLst/>
          </a:prstGeom>
          <a:noFill/>
        </p:spPr>
        <p:txBody>
          <a:bodyPr wrap="square" rtlCol="0">
            <a:spAutoFit/>
          </a:bodyPr>
          <a:lstStyle/>
          <a:p>
            <a:pPr algn="ctr"/>
            <a:r>
              <a:rPr lang="sr-Latn-ME" dirty="0">
                <a:solidFill>
                  <a:srgbClr val="8397B1"/>
                </a:solidFill>
                <a:latin typeface="Candara" panose="020E0502030303020204" pitchFamily="34" charset="0"/>
              </a:rPr>
              <a:t>Veoma mnogo različitih heroja i strategija</a:t>
            </a:r>
            <a:endParaRPr lang="en-US" dirty="0">
              <a:solidFill>
                <a:srgbClr val="8397B1"/>
              </a:solidFill>
              <a:latin typeface="Candara" panose="020E0502030303020204" pitchFamily="34" charset="0"/>
            </a:endParaRPr>
          </a:p>
        </p:txBody>
      </p:sp>
      <p:sp>
        <p:nvSpPr>
          <p:cNvPr id="35" name="TextBox 34"/>
          <p:cNvSpPr txBox="1"/>
          <p:nvPr/>
        </p:nvSpPr>
        <p:spPr>
          <a:xfrm>
            <a:off x="5143824" y="4482848"/>
            <a:ext cx="1828800" cy="1200329"/>
          </a:xfrm>
          <a:prstGeom prst="rect">
            <a:avLst/>
          </a:prstGeom>
          <a:noFill/>
        </p:spPr>
        <p:txBody>
          <a:bodyPr wrap="square" lIns="91440" tIns="45720" rIns="91440" bIns="45720" rtlCol="0" anchor="t">
            <a:spAutoFit/>
          </a:bodyPr>
          <a:lstStyle/>
          <a:p>
            <a:pPr algn="ctr"/>
            <a:r>
              <a:rPr lang="sr-Latn-ME" dirty="0">
                <a:solidFill>
                  <a:srgbClr val="00B0F0"/>
                </a:solidFill>
                <a:latin typeface="Candara"/>
              </a:rPr>
              <a:t>Mnogo informacija koje je potrebno pratiti</a:t>
            </a:r>
            <a:endParaRPr lang="en-US">
              <a:solidFill>
                <a:srgbClr val="00B0F0"/>
              </a:solidFill>
              <a:latin typeface="Candara"/>
            </a:endParaRPr>
          </a:p>
        </p:txBody>
      </p:sp>
      <p:sp>
        <p:nvSpPr>
          <p:cNvPr id="36" name="TextBox 35"/>
          <p:cNvSpPr txBox="1"/>
          <p:nvPr/>
        </p:nvSpPr>
        <p:spPr>
          <a:xfrm>
            <a:off x="7381614" y="4677281"/>
            <a:ext cx="1828800" cy="923330"/>
          </a:xfrm>
          <a:prstGeom prst="rect">
            <a:avLst/>
          </a:prstGeom>
          <a:noFill/>
        </p:spPr>
        <p:txBody>
          <a:bodyPr wrap="square" rtlCol="0">
            <a:spAutoFit/>
          </a:bodyPr>
          <a:lstStyle/>
          <a:p>
            <a:pPr algn="ctr"/>
            <a:r>
              <a:rPr lang="sr-Latn-ME" dirty="0">
                <a:solidFill>
                  <a:srgbClr val="62768F"/>
                </a:solidFill>
                <a:latin typeface="Candara" panose="020E0502030303020204" pitchFamily="34" charset="0"/>
              </a:rPr>
              <a:t>Agregacija informacija sa različitih izvora </a:t>
            </a:r>
            <a:endParaRPr lang="en-US" dirty="0">
              <a:solidFill>
                <a:srgbClr val="62768F"/>
              </a:solidFill>
              <a:latin typeface="Candara" panose="020E0502030303020204" pitchFamily="34" charset="0"/>
            </a:endParaRPr>
          </a:p>
        </p:txBody>
      </p:sp>
      <p:sp>
        <p:nvSpPr>
          <p:cNvPr id="37" name="TextBox 36"/>
          <p:cNvSpPr txBox="1"/>
          <p:nvPr/>
        </p:nvSpPr>
        <p:spPr>
          <a:xfrm>
            <a:off x="9801728" y="4954280"/>
            <a:ext cx="1828800" cy="369332"/>
          </a:xfrm>
          <a:prstGeom prst="rect">
            <a:avLst/>
          </a:prstGeom>
          <a:noFill/>
        </p:spPr>
        <p:txBody>
          <a:bodyPr wrap="square" rtlCol="0">
            <a:spAutoFit/>
          </a:bodyPr>
          <a:lstStyle/>
          <a:p>
            <a:pPr algn="ctr"/>
            <a:r>
              <a:rPr lang="sr-Latn-ME" dirty="0">
                <a:solidFill>
                  <a:srgbClr val="B5B5B5"/>
                </a:solidFill>
                <a:latin typeface="Candara" panose="020E0502030303020204" pitchFamily="34" charset="0"/>
              </a:rPr>
              <a:t>RIOT GAMES API</a:t>
            </a:r>
            <a:endParaRPr lang="en-US" dirty="0">
              <a:solidFill>
                <a:srgbClr val="B5B5B5"/>
              </a:solidFill>
              <a:latin typeface="Candara" panose="020E0502030303020204" pitchFamily="34" charset="0"/>
            </a:endParaRPr>
          </a:p>
        </p:txBody>
      </p:sp>
      <p:sp>
        <p:nvSpPr>
          <p:cNvPr id="38" name="Text Box 10"/>
          <p:cNvSpPr txBox="1">
            <a:spLocks noChangeArrowheads="1"/>
          </p:cNvSpPr>
          <p:nvPr/>
        </p:nvSpPr>
        <p:spPr bwMode="auto">
          <a:xfrm>
            <a:off x="861061" y="5783041"/>
            <a:ext cx="1828800" cy="492443"/>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Multiplayer Online Battle Arena</a:t>
            </a:r>
            <a:endParaRPr lang="en-US" sz="1400" b="1" dirty="0">
              <a:solidFill>
                <a:schemeClr val="bg1">
                  <a:lumMod val="85000"/>
                </a:schemeClr>
              </a:solidFill>
              <a:latin typeface="Candara" panose="020E0502030303020204" pitchFamily="34" charset="0"/>
            </a:endParaRPr>
          </a:p>
        </p:txBody>
      </p:sp>
      <p:sp>
        <p:nvSpPr>
          <p:cNvPr id="39" name="Text Box 10"/>
          <p:cNvSpPr txBox="1">
            <a:spLocks noChangeArrowheads="1"/>
          </p:cNvSpPr>
          <p:nvPr/>
        </p:nvSpPr>
        <p:spPr bwMode="auto">
          <a:xfrm>
            <a:off x="3056034" y="5678036"/>
            <a:ext cx="1945173"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Preko 150 heroja i 60+ različitih item-a za njih, na 5 različitih pozicija </a:t>
            </a:r>
            <a:endParaRPr lang="en-US" sz="1400" b="1" dirty="0">
              <a:solidFill>
                <a:schemeClr val="bg1">
                  <a:lumMod val="85000"/>
                </a:schemeClr>
              </a:solidFill>
              <a:latin typeface="Candara" panose="020E0502030303020204" pitchFamily="34" charset="0"/>
            </a:endParaRPr>
          </a:p>
        </p:txBody>
      </p:sp>
      <p:sp>
        <p:nvSpPr>
          <p:cNvPr id="40" name="Text Box 10"/>
          <p:cNvSpPr txBox="1">
            <a:spLocks noChangeArrowheads="1"/>
          </p:cNvSpPr>
          <p:nvPr/>
        </p:nvSpPr>
        <p:spPr bwMode="auto">
          <a:xfrm>
            <a:off x="5200843" y="5715033"/>
            <a:ext cx="1828800"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Većina igrača se oslanja na third-party sajtove</a:t>
            </a:r>
            <a:endParaRPr lang="en-US" sz="1400" b="1" dirty="0">
              <a:solidFill>
                <a:schemeClr val="bg1">
                  <a:lumMod val="85000"/>
                </a:schemeClr>
              </a:solidFill>
              <a:latin typeface="Candara" panose="020E0502030303020204" pitchFamily="34" charset="0"/>
            </a:endParaRPr>
          </a:p>
        </p:txBody>
      </p:sp>
      <p:sp>
        <p:nvSpPr>
          <p:cNvPr id="41" name="Text Box 10"/>
          <p:cNvSpPr txBox="1">
            <a:spLocks noChangeArrowheads="1"/>
          </p:cNvSpPr>
          <p:nvPr/>
        </p:nvSpPr>
        <p:spPr bwMode="auto">
          <a:xfrm>
            <a:off x="7229279" y="5746053"/>
            <a:ext cx="2268242"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Postoji mnogo različitih mesta sa kojih korisnik može da prikupi informacije</a:t>
            </a:r>
            <a:endParaRPr lang="en-US" sz="1400" b="1" dirty="0">
              <a:solidFill>
                <a:schemeClr val="bg1">
                  <a:lumMod val="85000"/>
                </a:schemeClr>
              </a:solidFill>
              <a:latin typeface="Candara" panose="020E0502030303020204" pitchFamily="34" charset="0"/>
            </a:endParaRPr>
          </a:p>
        </p:txBody>
      </p:sp>
      <p:sp>
        <p:nvSpPr>
          <p:cNvPr id="42" name="Text Box 10"/>
          <p:cNvSpPr txBox="1">
            <a:spLocks noChangeArrowheads="1"/>
          </p:cNvSpPr>
          <p:nvPr/>
        </p:nvSpPr>
        <p:spPr bwMode="auto">
          <a:xfrm>
            <a:off x="9516764" y="5715033"/>
            <a:ext cx="2398728" cy="707886"/>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sr-Latn-ME" sz="1400" b="1" dirty="0">
                <a:solidFill>
                  <a:schemeClr val="bg1">
                    <a:lumMod val="85000"/>
                  </a:schemeClr>
                </a:solidFill>
                <a:latin typeface="Candara" panose="020E0502030303020204" pitchFamily="34" charset="0"/>
              </a:rPr>
              <a:t>Deo informacija se može prikupljati i sa zvaničnog API-ja Riot Games kompanije</a:t>
            </a:r>
            <a:endParaRPr lang="en-US" sz="1400" b="1" dirty="0">
              <a:solidFill>
                <a:schemeClr val="bg1">
                  <a:lumMod val="85000"/>
                </a:schemeClr>
              </a:solidFill>
              <a:latin typeface="Candara" panose="020E0502030303020204" pitchFamily="34" charset="0"/>
            </a:endParaRP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41586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750"/>
                                        <p:tgtEl>
                                          <p:spTgt spid="46"/>
                                        </p:tgtEl>
                                      </p:cBhvr>
                                    </p:animEffect>
                                  </p:childTnLst>
                                </p:cTn>
                              </p:par>
                            </p:childTnLst>
                          </p:cTn>
                        </p:par>
                        <p:par>
                          <p:cTn id="8" fill="hold">
                            <p:stCondLst>
                              <p:cond delay="75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1000"/>
                                        <p:tgtEl>
                                          <p:spTgt spid="12"/>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anim calcmode="lin" valueType="num">
                                      <p:cBhvr>
                                        <p:cTn id="16" dur="1000" fill="hold"/>
                                        <p:tgtEl>
                                          <p:spTgt spid="47"/>
                                        </p:tgtEl>
                                        <p:attrNameLst>
                                          <p:attrName>ppt_x</p:attrName>
                                        </p:attrNameLst>
                                      </p:cBhvr>
                                      <p:tavLst>
                                        <p:tav tm="0">
                                          <p:val>
                                            <p:strVal val="#ppt_x"/>
                                          </p:val>
                                        </p:tav>
                                        <p:tav tm="100000">
                                          <p:val>
                                            <p:strVal val="#ppt_x"/>
                                          </p:val>
                                        </p:tav>
                                      </p:tavLst>
                                    </p:anim>
                                    <p:anim calcmode="lin" valueType="num">
                                      <p:cBhvr>
                                        <p:cTn id="17" dur="1000" fill="hold"/>
                                        <p:tgtEl>
                                          <p:spTgt spid="47"/>
                                        </p:tgtEl>
                                        <p:attrNameLst>
                                          <p:attrName>ppt_y</p:attrName>
                                        </p:attrNameLst>
                                      </p:cBhvr>
                                      <p:tavLst>
                                        <p:tav tm="0">
                                          <p:val>
                                            <p:strVal val="#ppt_y+.1"/>
                                          </p:val>
                                        </p:tav>
                                        <p:tav tm="100000">
                                          <p:val>
                                            <p:strVal val="#ppt_y"/>
                                          </p:val>
                                        </p:tav>
                                      </p:tavLst>
                                    </p:anim>
                                  </p:childTnLst>
                                </p:cTn>
                              </p:par>
                              <p:par>
                                <p:cTn id="18" presetID="23" presetClass="entr" presetSubtype="52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 calcmode="lin" valueType="num">
                                      <p:cBhvr>
                                        <p:cTn id="22" dur="500" fill="hold"/>
                                        <p:tgtEl>
                                          <p:spTgt spid="33"/>
                                        </p:tgtEl>
                                        <p:attrNameLst>
                                          <p:attrName>ppt_x</p:attrName>
                                        </p:attrNameLst>
                                      </p:cBhvr>
                                      <p:tavLst>
                                        <p:tav tm="0">
                                          <p:val>
                                            <p:fltVal val="0.5"/>
                                          </p:val>
                                        </p:tav>
                                        <p:tav tm="100000">
                                          <p:val>
                                            <p:strVal val="#ppt_x"/>
                                          </p:val>
                                        </p:tav>
                                      </p:tavLst>
                                    </p:anim>
                                    <p:anim calcmode="lin" valueType="num">
                                      <p:cBhvr>
                                        <p:cTn id="23" dur="500" fill="hold"/>
                                        <p:tgtEl>
                                          <p:spTgt spid="33"/>
                                        </p:tgtEl>
                                        <p:attrNameLst>
                                          <p:attrName>ppt_y</p:attrName>
                                        </p:attrNameLst>
                                      </p:cBhvr>
                                      <p:tavLst>
                                        <p:tav tm="0">
                                          <p:val>
                                            <p:fltVal val="0.5"/>
                                          </p:val>
                                        </p:tav>
                                        <p:tav tm="100000">
                                          <p:val>
                                            <p:strVal val="#ppt_y"/>
                                          </p:val>
                                        </p:tav>
                                      </p:tavLst>
                                    </p:anim>
                                  </p:childTnLst>
                                </p:cTn>
                              </p:par>
                            </p:childTnLst>
                          </p:cTn>
                        </p:par>
                        <p:par>
                          <p:cTn id="24" fill="hold">
                            <p:stCondLst>
                              <p:cond delay="2750"/>
                            </p:stCondLst>
                            <p:childTnLst>
                              <p:par>
                                <p:cTn id="25" presetID="23" presetClass="entr" presetSubtype="528"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 calcmode="lin" valueType="num">
                                      <p:cBhvr>
                                        <p:cTn id="29" dur="500" fill="hold"/>
                                        <p:tgtEl>
                                          <p:spTgt spid="38"/>
                                        </p:tgtEl>
                                        <p:attrNameLst>
                                          <p:attrName>ppt_x</p:attrName>
                                        </p:attrNameLst>
                                      </p:cBhvr>
                                      <p:tavLst>
                                        <p:tav tm="0">
                                          <p:val>
                                            <p:fltVal val="0.5"/>
                                          </p:val>
                                        </p:tav>
                                        <p:tav tm="100000">
                                          <p:val>
                                            <p:strVal val="#ppt_x"/>
                                          </p:val>
                                        </p:tav>
                                      </p:tavLst>
                                    </p:anim>
                                    <p:anim calcmode="lin" valueType="num">
                                      <p:cBhvr>
                                        <p:cTn id="30" dur="500" fill="hold"/>
                                        <p:tgtEl>
                                          <p:spTgt spid="38"/>
                                        </p:tgtEl>
                                        <p:attrNameLst>
                                          <p:attrName>ppt_y</p:attrName>
                                        </p:attrNameLst>
                                      </p:cBhvr>
                                      <p:tavLst>
                                        <p:tav tm="0">
                                          <p:val>
                                            <p:fltVal val="0.5"/>
                                          </p:val>
                                        </p:tav>
                                        <p:tav tm="100000">
                                          <p:val>
                                            <p:strVal val="#ppt_y"/>
                                          </p:val>
                                        </p:tav>
                                      </p:tavLst>
                                    </p:anim>
                                  </p:childTnLst>
                                </p:cTn>
                              </p:par>
                              <p:par>
                                <p:cTn id="31" presetID="23" presetClass="entr" presetSubtype="528"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fltVal val="0.5"/>
                                          </p:val>
                                        </p:tav>
                                        <p:tav tm="100000">
                                          <p:val>
                                            <p:strVal val="#ppt_y"/>
                                          </p:val>
                                        </p:tav>
                                      </p:tavLst>
                                    </p:anim>
                                  </p:childTnLst>
                                </p:cTn>
                              </p:par>
                            </p:childTnLst>
                          </p:cTn>
                        </p:par>
                        <p:par>
                          <p:cTn id="37" fill="hold">
                            <p:stCondLst>
                              <p:cond delay="3250"/>
                            </p:stCondLst>
                            <p:childTnLst>
                              <p:par>
                                <p:cTn id="38" presetID="23" presetClass="entr" presetSubtype="528"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 calcmode="lin" valueType="num">
                                      <p:cBhvr>
                                        <p:cTn id="42" dur="500" fill="hold"/>
                                        <p:tgtEl>
                                          <p:spTgt spid="39"/>
                                        </p:tgtEl>
                                        <p:attrNameLst>
                                          <p:attrName>ppt_x</p:attrName>
                                        </p:attrNameLst>
                                      </p:cBhvr>
                                      <p:tavLst>
                                        <p:tav tm="0">
                                          <p:val>
                                            <p:fltVal val="0.5"/>
                                          </p:val>
                                        </p:tav>
                                        <p:tav tm="100000">
                                          <p:val>
                                            <p:strVal val="#ppt_x"/>
                                          </p:val>
                                        </p:tav>
                                      </p:tavLst>
                                    </p:anim>
                                    <p:anim calcmode="lin" valueType="num">
                                      <p:cBhvr>
                                        <p:cTn id="43" dur="500" fill="hold"/>
                                        <p:tgtEl>
                                          <p:spTgt spid="39"/>
                                        </p:tgtEl>
                                        <p:attrNameLst>
                                          <p:attrName>ppt_y</p:attrName>
                                        </p:attrNameLst>
                                      </p:cBhvr>
                                      <p:tavLst>
                                        <p:tav tm="0">
                                          <p:val>
                                            <p:fltVal val="0.5"/>
                                          </p:val>
                                        </p:tav>
                                        <p:tav tm="100000">
                                          <p:val>
                                            <p:strVal val="#ppt_y"/>
                                          </p:val>
                                        </p:tav>
                                      </p:tavLst>
                                    </p:anim>
                                  </p:childTnLst>
                                </p:cTn>
                              </p:par>
                              <p:par>
                                <p:cTn id="44" presetID="23" presetClass="entr" presetSubtype="528"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ppt_x</p:attrName>
                                        </p:attrNameLst>
                                      </p:cBhvr>
                                      <p:tavLst>
                                        <p:tav tm="0">
                                          <p:val>
                                            <p:fltVal val="0.5"/>
                                          </p:val>
                                        </p:tav>
                                        <p:tav tm="100000">
                                          <p:val>
                                            <p:strVal val="#ppt_x"/>
                                          </p:val>
                                        </p:tav>
                                      </p:tavLst>
                                    </p:anim>
                                    <p:anim calcmode="lin" valueType="num">
                                      <p:cBhvr>
                                        <p:cTn id="49" dur="500" fill="hold"/>
                                        <p:tgtEl>
                                          <p:spTgt spid="35"/>
                                        </p:tgtEl>
                                        <p:attrNameLst>
                                          <p:attrName>ppt_y</p:attrName>
                                        </p:attrNameLst>
                                      </p:cBhvr>
                                      <p:tavLst>
                                        <p:tav tm="0">
                                          <p:val>
                                            <p:fltVal val="0.5"/>
                                          </p:val>
                                        </p:tav>
                                        <p:tav tm="100000">
                                          <p:val>
                                            <p:strVal val="#ppt_y"/>
                                          </p:val>
                                        </p:tav>
                                      </p:tavLst>
                                    </p:anim>
                                  </p:childTnLst>
                                </p:cTn>
                              </p:par>
                            </p:childTnLst>
                          </p:cTn>
                        </p:par>
                        <p:par>
                          <p:cTn id="50" fill="hold">
                            <p:stCondLst>
                              <p:cond delay="3750"/>
                            </p:stCondLst>
                            <p:childTnLst>
                              <p:par>
                                <p:cTn id="51" presetID="23" presetClass="entr" presetSubtype="528"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p:cTn id="53" dur="500" fill="hold"/>
                                        <p:tgtEl>
                                          <p:spTgt spid="40"/>
                                        </p:tgtEl>
                                        <p:attrNameLst>
                                          <p:attrName>ppt_w</p:attrName>
                                        </p:attrNameLst>
                                      </p:cBhvr>
                                      <p:tavLst>
                                        <p:tav tm="0">
                                          <p:val>
                                            <p:fltVal val="0"/>
                                          </p:val>
                                        </p:tav>
                                        <p:tav tm="100000">
                                          <p:val>
                                            <p:strVal val="#ppt_w"/>
                                          </p:val>
                                        </p:tav>
                                      </p:tavLst>
                                    </p:anim>
                                    <p:anim calcmode="lin" valueType="num">
                                      <p:cBhvr>
                                        <p:cTn id="54" dur="500" fill="hold"/>
                                        <p:tgtEl>
                                          <p:spTgt spid="40"/>
                                        </p:tgtEl>
                                        <p:attrNameLst>
                                          <p:attrName>ppt_h</p:attrName>
                                        </p:attrNameLst>
                                      </p:cBhvr>
                                      <p:tavLst>
                                        <p:tav tm="0">
                                          <p:val>
                                            <p:fltVal val="0"/>
                                          </p:val>
                                        </p:tav>
                                        <p:tav tm="100000">
                                          <p:val>
                                            <p:strVal val="#ppt_h"/>
                                          </p:val>
                                        </p:tav>
                                      </p:tavLst>
                                    </p:anim>
                                    <p:anim calcmode="lin" valueType="num">
                                      <p:cBhvr>
                                        <p:cTn id="55" dur="500" fill="hold"/>
                                        <p:tgtEl>
                                          <p:spTgt spid="40"/>
                                        </p:tgtEl>
                                        <p:attrNameLst>
                                          <p:attrName>ppt_x</p:attrName>
                                        </p:attrNameLst>
                                      </p:cBhvr>
                                      <p:tavLst>
                                        <p:tav tm="0">
                                          <p:val>
                                            <p:fltVal val="0.5"/>
                                          </p:val>
                                        </p:tav>
                                        <p:tav tm="100000">
                                          <p:val>
                                            <p:strVal val="#ppt_x"/>
                                          </p:val>
                                        </p:tav>
                                      </p:tavLst>
                                    </p:anim>
                                    <p:anim calcmode="lin" valueType="num">
                                      <p:cBhvr>
                                        <p:cTn id="56" dur="500" fill="hold"/>
                                        <p:tgtEl>
                                          <p:spTgt spid="40"/>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 calcmode="lin" valueType="num">
                                      <p:cBhvr>
                                        <p:cTn id="61" dur="500" fill="hold"/>
                                        <p:tgtEl>
                                          <p:spTgt spid="36"/>
                                        </p:tgtEl>
                                        <p:attrNameLst>
                                          <p:attrName>ppt_x</p:attrName>
                                        </p:attrNameLst>
                                      </p:cBhvr>
                                      <p:tavLst>
                                        <p:tav tm="0">
                                          <p:val>
                                            <p:fltVal val="0.5"/>
                                          </p:val>
                                        </p:tav>
                                        <p:tav tm="100000">
                                          <p:val>
                                            <p:strVal val="#ppt_x"/>
                                          </p:val>
                                        </p:tav>
                                      </p:tavLst>
                                    </p:anim>
                                    <p:anim calcmode="lin" valueType="num">
                                      <p:cBhvr>
                                        <p:cTn id="62" dur="500" fill="hold"/>
                                        <p:tgtEl>
                                          <p:spTgt spid="36"/>
                                        </p:tgtEl>
                                        <p:attrNameLst>
                                          <p:attrName>ppt_y</p:attrName>
                                        </p:attrNameLst>
                                      </p:cBhvr>
                                      <p:tavLst>
                                        <p:tav tm="0">
                                          <p:val>
                                            <p:fltVal val="0.5"/>
                                          </p:val>
                                        </p:tav>
                                        <p:tav tm="100000">
                                          <p:val>
                                            <p:strVal val="#ppt_y"/>
                                          </p:val>
                                        </p:tav>
                                      </p:tavLst>
                                    </p:anim>
                                  </p:childTnLst>
                                </p:cTn>
                              </p:par>
                            </p:childTnLst>
                          </p:cTn>
                        </p:par>
                        <p:par>
                          <p:cTn id="63" fill="hold">
                            <p:stCondLst>
                              <p:cond delay="4250"/>
                            </p:stCondLst>
                            <p:childTnLst>
                              <p:par>
                                <p:cTn id="64" presetID="23" presetClass="entr" presetSubtype="528"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 calcmode="lin" valueType="num">
                                      <p:cBhvr>
                                        <p:cTn id="68" dur="500" fill="hold"/>
                                        <p:tgtEl>
                                          <p:spTgt spid="41"/>
                                        </p:tgtEl>
                                        <p:attrNameLst>
                                          <p:attrName>ppt_x</p:attrName>
                                        </p:attrNameLst>
                                      </p:cBhvr>
                                      <p:tavLst>
                                        <p:tav tm="0">
                                          <p:val>
                                            <p:fltVal val="0.5"/>
                                          </p:val>
                                        </p:tav>
                                        <p:tav tm="100000">
                                          <p:val>
                                            <p:strVal val="#ppt_x"/>
                                          </p:val>
                                        </p:tav>
                                      </p:tavLst>
                                    </p:anim>
                                    <p:anim calcmode="lin" valueType="num">
                                      <p:cBhvr>
                                        <p:cTn id="69" dur="500" fill="hold"/>
                                        <p:tgtEl>
                                          <p:spTgt spid="41"/>
                                        </p:tgtEl>
                                        <p:attrNameLst>
                                          <p:attrName>ppt_y</p:attrName>
                                        </p:attrNameLst>
                                      </p:cBhvr>
                                      <p:tavLst>
                                        <p:tav tm="0">
                                          <p:val>
                                            <p:fltVal val="0.5"/>
                                          </p:val>
                                        </p:tav>
                                        <p:tav tm="100000">
                                          <p:val>
                                            <p:strVal val="#ppt_y"/>
                                          </p:val>
                                        </p:tav>
                                      </p:tavLst>
                                    </p:anim>
                                  </p:childTnLst>
                                </p:cTn>
                              </p:par>
                              <p:par>
                                <p:cTn id="70" presetID="23" presetClass="entr" presetSubtype="528"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 calcmode="lin" valueType="num">
                                      <p:cBhvr>
                                        <p:cTn id="74" dur="500" fill="hold"/>
                                        <p:tgtEl>
                                          <p:spTgt spid="37"/>
                                        </p:tgtEl>
                                        <p:attrNameLst>
                                          <p:attrName>ppt_x</p:attrName>
                                        </p:attrNameLst>
                                      </p:cBhvr>
                                      <p:tavLst>
                                        <p:tav tm="0">
                                          <p:val>
                                            <p:fltVal val="0.5"/>
                                          </p:val>
                                        </p:tav>
                                        <p:tav tm="100000">
                                          <p:val>
                                            <p:strVal val="#ppt_x"/>
                                          </p:val>
                                        </p:tav>
                                      </p:tavLst>
                                    </p:anim>
                                    <p:anim calcmode="lin" valueType="num">
                                      <p:cBhvr>
                                        <p:cTn id="75" dur="500" fill="hold"/>
                                        <p:tgtEl>
                                          <p:spTgt spid="37"/>
                                        </p:tgtEl>
                                        <p:attrNameLst>
                                          <p:attrName>ppt_y</p:attrName>
                                        </p:attrNameLst>
                                      </p:cBhvr>
                                      <p:tavLst>
                                        <p:tav tm="0">
                                          <p:val>
                                            <p:fltVal val="0.5"/>
                                          </p:val>
                                        </p:tav>
                                        <p:tav tm="100000">
                                          <p:val>
                                            <p:strVal val="#ppt_y"/>
                                          </p:val>
                                        </p:tav>
                                      </p:tavLst>
                                    </p:anim>
                                  </p:childTnLst>
                                </p:cTn>
                              </p:par>
                            </p:childTnLst>
                          </p:cTn>
                        </p:par>
                        <p:par>
                          <p:cTn id="76" fill="hold">
                            <p:stCondLst>
                              <p:cond delay="4750"/>
                            </p:stCondLst>
                            <p:childTnLst>
                              <p:par>
                                <p:cTn id="77" presetID="23" presetClass="entr" presetSubtype="528"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 calcmode="lin" valueType="num">
                                      <p:cBhvr>
                                        <p:cTn id="79" dur="500" fill="hold"/>
                                        <p:tgtEl>
                                          <p:spTgt spid="42"/>
                                        </p:tgtEl>
                                        <p:attrNameLst>
                                          <p:attrName>ppt_w</p:attrName>
                                        </p:attrNameLst>
                                      </p:cBhvr>
                                      <p:tavLst>
                                        <p:tav tm="0">
                                          <p:val>
                                            <p:fltVal val="0"/>
                                          </p:val>
                                        </p:tav>
                                        <p:tav tm="100000">
                                          <p:val>
                                            <p:strVal val="#ppt_w"/>
                                          </p:val>
                                        </p:tav>
                                      </p:tavLst>
                                    </p:anim>
                                    <p:anim calcmode="lin" valueType="num">
                                      <p:cBhvr>
                                        <p:cTn id="80" dur="500" fill="hold"/>
                                        <p:tgtEl>
                                          <p:spTgt spid="42"/>
                                        </p:tgtEl>
                                        <p:attrNameLst>
                                          <p:attrName>ppt_h</p:attrName>
                                        </p:attrNameLst>
                                      </p:cBhvr>
                                      <p:tavLst>
                                        <p:tav tm="0">
                                          <p:val>
                                            <p:fltVal val="0"/>
                                          </p:val>
                                        </p:tav>
                                        <p:tav tm="100000">
                                          <p:val>
                                            <p:strVal val="#ppt_h"/>
                                          </p:val>
                                        </p:tav>
                                      </p:tavLst>
                                    </p:anim>
                                    <p:anim calcmode="lin" valueType="num">
                                      <p:cBhvr>
                                        <p:cTn id="81" dur="500" fill="hold"/>
                                        <p:tgtEl>
                                          <p:spTgt spid="42"/>
                                        </p:tgtEl>
                                        <p:attrNameLst>
                                          <p:attrName>ppt_x</p:attrName>
                                        </p:attrNameLst>
                                      </p:cBhvr>
                                      <p:tavLst>
                                        <p:tav tm="0">
                                          <p:val>
                                            <p:fltVal val="0.5"/>
                                          </p:val>
                                        </p:tav>
                                        <p:tav tm="100000">
                                          <p:val>
                                            <p:strVal val="#ppt_x"/>
                                          </p:val>
                                        </p:tav>
                                      </p:tavLst>
                                    </p:anim>
                                    <p:anim calcmode="lin" valueType="num">
                                      <p:cBhvr>
                                        <p:cTn id="82"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6" grpId="0" animBg="1"/>
      <p:bldP spid="47" grpId="0" animBg="1"/>
      <p:bldP spid="33" grpId="0"/>
      <p:bldP spid="34" grpId="0"/>
      <p:bldP spid="35" grpId="0"/>
      <p:bldP spid="36" grpId="0"/>
      <p:bldP spid="37" grpId="0"/>
      <p:bldP spid="38" grpId="0"/>
      <p:bldP spid="39" grpId="0"/>
      <p:bldP spid="40" grpId="0"/>
      <p:bldP spid="4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u="sng" dirty="0">
                <a:solidFill>
                  <a:schemeClr val="bg1">
                    <a:lumMod val="95000"/>
                  </a:schemeClr>
                </a:solidFill>
                <a:latin typeface="Candara" panose="020E0502030303020204" pitchFamily="34" charset="0"/>
              </a:rPr>
              <a:t>Animations:</a:t>
            </a:r>
          </a:p>
          <a:p>
            <a:r>
              <a:rPr lang="en-US" sz="1600" dirty="0">
                <a:solidFill>
                  <a:schemeClr val="bg1">
                    <a:lumMod val="95000"/>
                  </a:schemeClr>
                </a:solidFill>
                <a:latin typeface="Candara" panose="020E0502030303020204" pitchFamily="34" charset="0"/>
              </a:rPr>
              <a:t>Many of our slides have animations. You can edit properties of each by navigating to the “Animations” tab, then selecting each object and modifying to your desired effects. To completely REMOVE all animations on a slide,  navigate to a slide and click anywhere within that slide, then on your keyboard hit CTRL + A (this will highlight all elements). Now click the “none” option from the animation menu, and all animations will now be gone.</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Slide Pause:</a:t>
            </a:r>
          </a:p>
          <a:p>
            <a:r>
              <a:rPr lang="en-US" sz="1600" dirty="0">
                <a:solidFill>
                  <a:schemeClr val="bg1">
                    <a:lumMod val="95000"/>
                  </a:schemeClr>
                </a:solidFill>
                <a:latin typeface="Candara" panose="020E0502030303020204" pitchFamily="34" charset="0"/>
              </a:rPr>
              <a:t>Sometimes you may want a slide pause… example, you want each bullet point to load, and be able to talk about before moving to the next. To do this, select the element that you want delayed, then in the toolbar above change “ After previous” to “on click”. Now the slide will stop before that element, and will not proceed until you hit the next button. </a:t>
            </a:r>
          </a:p>
          <a:p>
            <a:endParaRPr lang="en-US" sz="1600"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Animation Changes:</a:t>
            </a:r>
          </a:p>
          <a:p>
            <a:r>
              <a:rPr lang="en-US" sz="1600" dirty="0">
                <a:solidFill>
                  <a:schemeClr val="bg1">
                    <a:lumMod val="95000"/>
                  </a:schemeClr>
                </a:solidFill>
                <a:latin typeface="Candara" panose="020E0502030303020204" pitchFamily="34" charset="0"/>
              </a:rPr>
              <a:t>To speed up, slow down, or change animation effect, click the element you want changed. In the toolbar above change the duration up or down, or select the desired transition. This must be completed for each element on the page that you want changed.</a:t>
            </a:r>
          </a:p>
          <a:p>
            <a:endParaRPr lang="en-US" dirty="0">
              <a:solidFill>
                <a:schemeClr val="bg1">
                  <a:lumMod val="95000"/>
                </a:schemeClr>
              </a:solidFill>
              <a:latin typeface="Candara" panose="020E0502030303020204" pitchFamily="34" charset="0"/>
            </a:endParaRPr>
          </a:p>
          <a:p>
            <a:r>
              <a:rPr lang="en-US" sz="2000" b="1" u="sng" dirty="0">
                <a:solidFill>
                  <a:schemeClr val="bg1">
                    <a:lumMod val="95000"/>
                  </a:schemeClr>
                </a:solidFill>
                <a:latin typeface="Candara" panose="020E0502030303020204" pitchFamily="34" charset="0"/>
              </a:rPr>
              <a:t>Transitions:</a:t>
            </a:r>
          </a:p>
          <a:p>
            <a:r>
              <a:rPr lang="en-US" sz="1600" dirty="0">
                <a:solidFill>
                  <a:schemeClr val="bg1">
                    <a:lumMod val="95000"/>
                  </a:schemeClr>
                </a:solidFill>
                <a:latin typeface="Candara" panose="020E0502030303020204" pitchFamily="34" charset="0"/>
              </a:rPr>
              <a:t>Some of our templates have transitions (graphic effects on slide change). To see if a template has transitions or how it would look in presentation mode, click the View&gt;Reading View options on the menu above. If you want to add, remove or modify transitions, click the slide, then click the Transitions tab at top of page. Select “none” to remove, or select the appropriate effect to add/modify. This must be done to each slide, as changes only affect the slide you are currently working on.</a:t>
            </a:r>
          </a:p>
        </p:txBody>
      </p:sp>
      <p:sp>
        <p:nvSpPr>
          <p:cNvPr id="2" name="Title 1"/>
          <p:cNvSpPr>
            <a:spLocks noGrp="1"/>
          </p:cNvSpPr>
          <p:nvPr>
            <p:ph type="title" idx="4294967295"/>
          </p:nvPr>
        </p:nvSpPr>
        <p:spPr>
          <a:xfrm>
            <a:off x="2910254" y="365125"/>
            <a:ext cx="6427177" cy="712788"/>
          </a:xfrm>
        </p:spPr>
        <p:txBody>
          <a:bodyPr>
            <a:normAutofit/>
          </a:bodyPr>
          <a:lstStyle/>
          <a:p>
            <a:pPr algn="ctr"/>
            <a:r>
              <a:rPr lang="en-US" sz="3200" dirty="0">
                <a:solidFill>
                  <a:schemeClr val="bg1"/>
                </a:solidFill>
                <a:latin typeface="Candara" panose="020E0502030303020204" pitchFamily="34" charset="0"/>
              </a:rPr>
              <a:t>Transition &amp; Animation</a:t>
            </a:r>
            <a:r>
              <a:rPr lang="en-US" sz="3200" baseline="0" dirty="0">
                <a:solidFill>
                  <a:schemeClr val="bg1"/>
                </a:solidFill>
                <a:latin typeface="Candara" panose="020E0502030303020204" pitchFamily="34" charset="0"/>
              </a:rPr>
              <a:t> Tips</a:t>
            </a:r>
            <a:endParaRPr lang="en-US" sz="32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31557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sz="2400" dirty="0">
              <a:solidFill>
                <a:schemeClr val="tx1"/>
              </a:solidFill>
            </a:endParaRPr>
          </a:p>
          <a:p>
            <a:r>
              <a:rPr lang="en-US" sz="1600" dirty="0">
                <a:solidFill>
                  <a:schemeClr val="bg1">
                    <a:lumMod val="95000"/>
                  </a:schemeClr>
                </a:solidFill>
                <a:latin typeface="Candara" panose="020E0502030303020204" pitchFamily="34" charset="0"/>
              </a:rPr>
              <a:t>We are a free service, and we will never ask for money. We do however ask that you support us by letting others know about our free service. We maintain operations through advertisements on the site, so the more people who visit our site, the easier it will be for us to maintain costs for servers, continue new development, etc. </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There are many ways to help get the word out:</a:t>
            </a:r>
          </a:p>
          <a:p>
            <a:pPr marL="457200" indent="-457200">
              <a:buAutoNum type="arabicParenR"/>
            </a:pPr>
            <a:r>
              <a:rPr lang="en-US" sz="1600" dirty="0">
                <a:solidFill>
                  <a:schemeClr val="bg1">
                    <a:lumMod val="95000"/>
                  </a:schemeClr>
                </a:solidFill>
                <a:latin typeface="Candara" panose="020E0502030303020204" pitchFamily="34" charset="0"/>
              </a:rPr>
              <a:t>Social media likes and shares.</a:t>
            </a:r>
          </a:p>
          <a:p>
            <a:pPr marL="457200" indent="-457200">
              <a:buAutoNum type="arabicParenR"/>
            </a:pPr>
            <a:r>
              <a:rPr lang="en-US" sz="1600" dirty="0">
                <a:solidFill>
                  <a:schemeClr val="bg1">
                    <a:lumMod val="95000"/>
                  </a:schemeClr>
                </a:solidFill>
                <a:latin typeface="Candara" panose="020E0502030303020204" pitchFamily="34" charset="0"/>
              </a:rPr>
              <a:t>Forum posts in communities you are already members (please do not spam).</a:t>
            </a:r>
          </a:p>
          <a:p>
            <a:pPr marL="457200" indent="-457200">
              <a:buAutoNum type="arabicParenR"/>
            </a:pPr>
            <a:r>
              <a:rPr lang="en-US" sz="1600" dirty="0">
                <a:solidFill>
                  <a:schemeClr val="bg1">
                    <a:lumMod val="95000"/>
                  </a:schemeClr>
                </a:solidFill>
                <a:latin typeface="Candara" panose="020E0502030303020204" pitchFamily="34" charset="0"/>
              </a:rPr>
              <a:t>Telling classmates, teachers, coworkers about our PowerPoint Templates.</a:t>
            </a:r>
          </a:p>
          <a:p>
            <a:pPr marL="457200" indent="-457200">
              <a:buAutoNum type="arabicParenR"/>
            </a:pPr>
            <a:r>
              <a:rPr lang="en-US" sz="1600" dirty="0">
                <a:solidFill>
                  <a:schemeClr val="bg1">
                    <a:lumMod val="95000"/>
                  </a:schemeClr>
                </a:solidFill>
                <a:latin typeface="Candara" panose="020E0502030303020204" pitchFamily="34" charset="0"/>
              </a:rPr>
              <a:t>Placing one of our banners on your website, blog, etc.</a:t>
            </a:r>
          </a:p>
          <a:p>
            <a:endParaRPr lang="en-US" sz="1600" dirty="0">
              <a:solidFill>
                <a:schemeClr val="bg1">
                  <a:lumMod val="95000"/>
                </a:schemeClr>
              </a:solidFill>
              <a:latin typeface="Candara" panose="020E0502030303020204" pitchFamily="34" charset="0"/>
            </a:endParaRPr>
          </a:p>
          <a:p>
            <a:r>
              <a:rPr lang="en-US" sz="1600" dirty="0">
                <a:solidFill>
                  <a:schemeClr val="bg1">
                    <a:lumMod val="95000"/>
                  </a:schemeClr>
                </a:solidFill>
                <a:latin typeface="Candara" panose="020E0502030303020204" pitchFamily="34" charset="0"/>
              </a:rPr>
              <a:t>Note: If you click the “site pages” menu on our website, you will see a “link to us” page, which contains various banners and codes for you to easily insert text or image links into forums, websites, etc.</a:t>
            </a:r>
          </a:p>
          <a:p>
            <a:endParaRPr lang="en-US" dirty="0"/>
          </a:p>
        </p:txBody>
      </p:sp>
      <p:sp>
        <p:nvSpPr>
          <p:cNvPr id="2" name="Title 1"/>
          <p:cNvSpPr>
            <a:spLocks noGrp="1"/>
          </p:cNvSpPr>
          <p:nvPr>
            <p:ph type="title" idx="4294967295"/>
          </p:nvPr>
        </p:nvSpPr>
        <p:spPr>
          <a:xfrm>
            <a:off x="2215661" y="444256"/>
            <a:ext cx="6585439" cy="712788"/>
          </a:xfrm>
        </p:spPr>
        <p:txBody>
          <a:bodyPr>
            <a:normAutofit/>
          </a:bodyPr>
          <a:lstStyle/>
          <a:p>
            <a:pPr algn="ctr"/>
            <a:r>
              <a:rPr lang="en-US" sz="2400" dirty="0">
                <a:solidFill>
                  <a:schemeClr val="bg1"/>
                </a:solidFill>
                <a:latin typeface="Candara" panose="020E0502030303020204" pitchFamily="34" charset="0"/>
              </a:rPr>
              <a:t>Please Support SageFox Free</a:t>
            </a:r>
            <a:r>
              <a:rPr lang="en-US" sz="2400" baseline="0" dirty="0">
                <a:solidFill>
                  <a:schemeClr val="bg1"/>
                </a:solidFill>
                <a:latin typeface="Candara" panose="020E0502030303020204" pitchFamily="34" charset="0"/>
              </a:rPr>
              <a:t> PowerPoint</a:t>
            </a:r>
            <a:endParaRPr lang="en-US" sz="2400" dirty="0">
              <a:solidFill>
                <a:schemeClr val="bg1"/>
              </a:solidFill>
              <a:latin typeface="Candara" panose="020E0502030303020204" pitchFamily="34" charset="0"/>
            </a:endParaRPr>
          </a:p>
        </p:txBody>
      </p:sp>
      <p:pic>
        <p:nvPicPr>
          <p:cNvPr id="5" name="Picture 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8572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U-Turn Arrow 36"/>
          <p:cNvSpPr/>
          <p:nvPr/>
        </p:nvSpPr>
        <p:spPr>
          <a:xfrm rot="10800000" flipH="1">
            <a:off x="1887212" y="3387152"/>
            <a:ext cx="2012044"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5" name="U-Turn Arrow 34"/>
          <p:cNvSpPr/>
          <p:nvPr/>
        </p:nvSpPr>
        <p:spPr>
          <a:xfrm>
            <a:off x="292311" y="1785296"/>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43" name="Freeform 42"/>
          <p:cNvSpPr/>
          <p:nvPr/>
        </p:nvSpPr>
        <p:spPr>
          <a:xfrm>
            <a:off x="2304919"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2">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47" name="TextBox 46"/>
          <p:cNvSpPr txBox="1"/>
          <p:nvPr/>
        </p:nvSpPr>
        <p:spPr>
          <a:xfrm>
            <a:off x="1238563" y="3316899"/>
            <a:ext cx="143878" cy="369332"/>
          </a:xfrm>
          <a:prstGeom prst="rect">
            <a:avLst/>
          </a:prstGeom>
          <a:noFill/>
        </p:spPr>
        <p:txBody>
          <a:bodyPr wrap="square" lIns="0" tIns="0" rIns="0" bIns="0" rtlCol="0" anchor="ctr">
            <a:spAutoFit/>
          </a:bodyPr>
          <a:lstStyle/>
          <a:p>
            <a:pPr algn="ctr" defTabSz="1219170">
              <a:spcBef>
                <a:spcPct val="20000"/>
              </a:spcBef>
              <a:defRPr/>
            </a:pPr>
            <a:r>
              <a:rPr lang="en-US" sz="2400" b="1" dirty="0">
                <a:solidFill>
                  <a:schemeClr val="accent1"/>
                </a:solidFill>
              </a:rPr>
              <a:t>1</a:t>
            </a:r>
            <a:endParaRPr lang="en-US" sz="2400" dirty="0">
              <a:solidFill>
                <a:schemeClr val="accent1"/>
              </a:solidFill>
            </a:endParaRPr>
          </a:p>
        </p:txBody>
      </p:sp>
      <p:sp>
        <p:nvSpPr>
          <p:cNvPr id="48" name="TextBox 47"/>
          <p:cNvSpPr txBox="1"/>
          <p:nvPr/>
        </p:nvSpPr>
        <p:spPr>
          <a:xfrm>
            <a:off x="2719575" y="3171770"/>
            <a:ext cx="155492" cy="369332"/>
          </a:xfrm>
          <a:prstGeom prst="rect">
            <a:avLst/>
          </a:prstGeom>
          <a:noFill/>
        </p:spPr>
        <p:txBody>
          <a:bodyPr wrap="none" lIns="0" tIns="0" rIns="0" bIns="0" rtlCol="0" anchor="ctr">
            <a:spAutoFit/>
          </a:bodyPr>
          <a:lstStyle/>
          <a:p>
            <a:pPr algn="ctr" defTabSz="1219170">
              <a:spcBef>
                <a:spcPct val="20000"/>
              </a:spcBef>
              <a:defRPr/>
            </a:pPr>
            <a:r>
              <a:rPr lang="en-US" sz="2400" b="1" dirty="0">
                <a:solidFill>
                  <a:schemeClr val="accent2"/>
                </a:solidFill>
              </a:rPr>
              <a:t>2</a:t>
            </a:r>
            <a:endParaRPr lang="en-US" sz="2400" dirty="0">
              <a:solidFill>
                <a:schemeClr val="accent2"/>
              </a:solidFill>
            </a:endParaRPr>
          </a:p>
        </p:txBody>
      </p:sp>
      <p:sp>
        <p:nvSpPr>
          <p:cNvPr id="60" name="TextBox 59"/>
          <p:cNvSpPr txBox="1"/>
          <p:nvPr/>
        </p:nvSpPr>
        <p:spPr>
          <a:xfrm>
            <a:off x="209650" y="1243259"/>
            <a:ext cx="2201704" cy="492443"/>
          </a:xfrm>
          <a:prstGeom prst="rect">
            <a:avLst/>
          </a:prstGeom>
          <a:noFill/>
        </p:spPr>
        <p:txBody>
          <a:bodyPr wrap="square" lIns="0" tIns="0" rIns="0" bIns="0" rtlCol="0" anchor="ctr">
            <a:spAutoFit/>
          </a:bodyPr>
          <a:lstStyle/>
          <a:p>
            <a:pPr algn="ctr"/>
            <a:r>
              <a:rPr lang="sr-Latn-ME" sz="1600" b="1" dirty="0">
                <a:solidFill>
                  <a:schemeClr val="bg1"/>
                </a:solidFill>
                <a:latin typeface="Candara" panose="020E0502030303020204" pitchFamily="34" charset="0"/>
              </a:rPr>
              <a:t>Formulisanje projektnog zadatka</a:t>
            </a:r>
            <a:endParaRPr lang="en-US" sz="1600" b="1" dirty="0">
              <a:solidFill>
                <a:schemeClr val="bg1"/>
              </a:solidFill>
              <a:latin typeface="Candara" panose="020E0502030303020204" pitchFamily="34" charset="0"/>
            </a:endParaRPr>
          </a:p>
        </p:txBody>
      </p:sp>
      <p:sp>
        <p:nvSpPr>
          <p:cNvPr id="27" name="TextBox 2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Faze projekta</a:t>
            </a:r>
            <a:endParaRPr lang="en-US" sz="4400" b="1" dirty="0">
              <a:solidFill>
                <a:schemeClr val="bg1"/>
              </a:solidFill>
              <a:latin typeface="Candara" panose="020E0502030303020204" pitchFamily="34" charset="0"/>
            </a:endParaRPr>
          </a:p>
        </p:txBody>
      </p:sp>
      <p:pic>
        <p:nvPicPr>
          <p:cNvPr id="25" name="Picture 2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
        <p:nvSpPr>
          <p:cNvPr id="29" name="Freeform 42">
            <a:extLst>
              <a:ext uri="{FF2B5EF4-FFF2-40B4-BE49-F238E27FC236}">
                <a16:creationId xmlns:a16="http://schemas.microsoft.com/office/drawing/2014/main" id="{69475AFD-ED25-4A5F-97D4-BE74BB10DB39}"/>
              </a:ext>
            </a:extLst>
          </p:cNvPr>
          <p:cNvSpPr/>
          <p:nvPr/>
        </p:nvSpPr>
        <p:spPr>
          <a:xfrm>
            <a:off x="756225"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5">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30" name="U-Turn Arrow 34">
            <a:extLst>
              <a:ext uri="{FF2B5EF4-FFF2-40B4-BE49-F238E27FC236}">
                <a16:creationId xmlns:a16="http://schemas.microsoft.com/office/drawing/2014/main" id="{996898E4-37CE-4EEB-BC97-5CD172275E1B}"/>
              </a:ext>
            </a:extLst>
          </p:cNvPr>
          <p:cNvSpPr/>
          <p:nvPr/>
        </p:nvSpPr>
        <p:spPr>
          <a:xfrm>
            <a:off x="3442690" y="1776130"/>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1" name="TextBox 30">
            <a:extLst>
              <a:ext uri="{FF2B5EF4-FFF2-40B4-BE49-F238E27FC236}">
                <a16:creationId xmlns:a16="http://schemas.microsoft.com/office/drawing/2014/main" id="{0417ACC4-7443-4DD5-9192-3447315EF43F}"/>
              </a:ext>
            </a:extLst>
          </p:cNvPr>
          <p:cNvSpPr txBox="1"/>
          <p:nvPr/>
        </p:nvSpPr>
        <p:spPr>
          <a:xfrm>
            <a:off x="-260787" y="5181605"/>
            <a:ext cx="6116216"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SSU i prototip aplikacije</a:t>
            </a:r>
            <a:endParaRPr lang="en-US" sz="1800" b="1" dirty="0">
              <a:solidFill>
                <a:schemeClr val="bg1"/>
              </a:solidFill>
              <a:latin typeface="Candara" panose="020E0502030303020204" pitchFamily="34" charset="0"/>
            </a:endParaRPr>
          </a:p>
        </p:txBody>
      </p:sp>
      <p:sp>
        <p:nvSpPr>
          <p:cNvPr id="32" name="Freeform 42">
            <a:extLst>
              <a:ext uri="{FF2B5EF4-FFF2-40B4-BE49-F238E27FC236}">
                <a16:creationId xmlns:a16="http://schemas.microsoft.com/office/drawing/2014/main" id="{32FF63A9-B73A-40E3-999C-68BF6F43BAF4}"/>
              </a:ext>
            </a:extLst>
          </p:cNvPr>
          <p:cNvSpPr/>
          <p:nvPr/>
        </p:nvSpPr>
        <p:spPr>
          <a:xfrm>
            <a:off x="3891164"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6">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33" name="TextBox 32">
            <a:extLst>
              <a:ext uri="{FF2B5EF4-FFF2-40B4-BE49-F238E27FC236}">
                <a16:creationId xmlns:a16="http://schemas.microsoft.com/office/drawing/2014/main" id="{0FD4C7B4-CF41-4B3D-9082-2821496701A2}"/>
              </a:ext>
            </a:extLst>
          </p:cNvPr>
          <p:cNvSpPr txBox="1"/>
          <p:nvPr/>
        </p:nvSpPr>
        <p:spPr>
          <a:xfrm>
            <a:off x="3213110" y="1298778"/>
            <a:ext cx="2392700"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Formalna inspekcija</a:t>
            </a:r>
            <a:endParaRPr lang="en-US" sz="1800" b="1" dirty="0">
              <a:solidFill>
                <a:schemeClr val="bg1"/>
              </a:solidFill>
              <a:latin typeface="Candara" panose="020E0502030303020204" pitchFamily="34" charset="0"/>
            </a:endParaRPr>
          </a:p>
        </p:txBody>
      </p:sp>
      <p:sp>
        <p:nvSpPr>
          <p:cNvPr id="34" name="U-Turn Arrow 36">
            <a:extLst>
              <a:ext uri="{FF2B5EF4-FFF2-40B4-BE49-F238E27FC236}">
                <a16:creationId xmlns:a16="http://schemas.microsoft.com/office/drawing/2014/main" id="{7C958096-0CB8-41A5-8AEA-0FEAABB00060}"/>
              </a:ext>
            </a:extLst>
          </p:cNvPr>
          <p:cNvSpPr/>
          <p:nvPr/>
        </p:nvSpPr>
        <p:spPr>
          <a:xfrm rot="10800000" flipH="1">
            <a:off x="5089978" y="3429000"/>
            <a:ext cx="2118678"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36" name="TextBox 35">
            <a:extLst>
              <a:ext uri="{FF2B5EF4-FFF2-40B4-BE49-F238E27FC236}">
                <a16:creationId xmlns:a16="http://schemas.microsoft.com/office/drawing/2014/main" id="{E11D34F4-0B3D-4723-AD81-2E277C6E4C87}"/>
              </a:ext>
            </a:extLst>
          </p:cNvPr>
          <p:cNvSpPr txBox="1"/>
          <p:nvPr/>
        </p:nvSpPr>
        <p:spPr>
          <a:xfrm>
            <a:off x="2972577" y="5240346"/>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Modelovanje baze podataka</a:t>
            </a:r>
            <a:endParaRPr lang="en-US" sz="1800" b="1" dirty="0">
              <a:solidFill>
                <a:schemeClr val="bg1"/>
              </a:solidFill>
              <a:latin typeface="Candara" panose="020E0502030303020204" pitchFamily="34" charset="0"/>
            </a:endParaRPr>
          </a:p>
        </p:txBody>
      </p:sp>
      <p:sp>
        <p:nvSpPr>
          <p:cNvPr id="41" name="Freeform 42">
            <a:extLst>
              <a:ext uri="{FF2B5EF4-FFF2-40B4-BE49-F238E27FC236}">
                <a16:creationId xmlns:a16="http://schemas.microsoft.com/office/drawing/2014/main" id="{5F30D44F-98FD-4D22-95D6-AB9871ED0A8C}"/>
              </a:ext>
            </a:extLst>
          </p:cNvPr>
          <p:cNvSpPr/>
          <p:nvPr/>
        </p:nvSpPr>
        <p:spPr>
          <a:xfrm>
            <a:off x="5561369"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7">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2" name="U-Turn Arrow 34">
            <a:extLst>
              <a:ext uri="{FF2B5EF4-FFF2-40B4-BE49-F238E27FC236}">
                <a16:creationId xmlns:a16="http://schemas.microsoft.com/office/drawing/2014/main" id="{DA588FF8-F2A3-4005-A340-14C42C41288D}"/>
              </a:ext>
            </a:extLst>
          </p:cNvPr>
          <p:cNvSpPr/>
          <p:nvPr/>
        </p:nvSpPr>
        <p:spPr>
          <a:xfrm>
            <a:off x="6731810" y="1778748"/>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3" name="Freeform 42">
            <a:extLst>
              <a:ext uri="{FF2B5EF4-FFF2-40B4-BE49-F238E27FC236}">
                <a16:creationId xmlns:a16="http://schemas.microsoft.com/office/drawing/2014/main" id="{A8494DF1-75D1-43F1-BFAE-DC5F1CBEB027}"/>
              </a:ext>
            </a:extLst>
          </p:cNvPr>
          <p:cNvSpPr/>
          <p:nvPr/>
        </p:nvSpPr>
        <p:spPr>
          <a:xfrm>
            <a:off x="7208656" y="2222516"/>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8">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4" name="TextBox 53">
            <a:extLst>
              <a:ext uri="{FF2B5EF4-FFF2-40B4-BE49-F238E27FC236}">
                <a16:creationId xmlns:a16="http://schemas.microsoft.com/office/drawing/2014/main" id="{EF845E38-6D18-4123-B70F-452ECD22D2AA}"/>
              </a:ext>
            </a:extLst>
          </p:cNvPr>
          <p:cNvSpPr txBox="1"/>
          <p:nvPr/>
        </p:nvSpPr>
        <p:spPr>
          <a:xfrm>
            <a:off x="4603530" y="1298778"/>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Implementacija</a:t>
            </a:r>
            <a:endParaRPr lang="en-US" sz="1800" b="1" dirty="0">
              <a:solidFill>
                <a:schemeClr val="bg1"/>
              </a:solidFill>
              <a:latin typeface="Candara" panose="020E0502030303020204" pitchFamily="34" charset="0"/>
            </a:endParaRPr>
          </a:p>
        </p:txBody>
      </p:sp>
      <p:sp>
        <p:nvSpPr>
          <p:cNvPr id="55" name="U-Turn Arrow 36">
            <a:extLst>
              <a:ext uri="{FF2B5EF4-FFF2-40B4-BE49-F238E27FC236}">
                <a16:creationId xmlns:a16="http://schemas.microsoft.com/office/drawing/2014/main" id="{9A05D5B3-9997-4120-939E-706C4C06FB4C}"/>
              </a:ext>
            </a:extLst>
          </p:cNvPr>
          <p:cNvSpPr/>
          <p:nvPr/>
        </p:nvSpPr>
        <p:spPr>
          <a:xfrm rot="10800000" flipH="1">
            <a:off x="8330810" y="3445893"/>
            <a:ext cx="2118678" cy="1735712"/>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6" name="Freeform 42">
            <a:extLst>
              <a:ext uri="{FF2B5EF4-FFF2-40B4-BE49-F238E27FC236}">
                <a16:creationId xmlns:a16="http://schemas.microsoft.com/office/drawing/2014/main" id="{F35BACC1-3D9C-472B-8C98-BD7A5A55EEE5}"/>
              </a:ext>
            </a:extLst>
          </p:cNvPr>
          <p:cNvSpPr/>
          <p:nvPr/>
        </p:nvSpPr>
        <p:spPr>
          <a:xfrm>
            <a:off x="8775770" y="3627544"/>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9">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7" name="U-Turn Arrow 34">
            <a:extLst>
              <a:ext uri="{FF2B5EF4-FFF2-40B4-BE49-F238E27FC236}">
                <a16:creationId xmlns:a16="http://schemas.microsoft.com/office/drawing/2014/main" id="{46CC2DF4-FEAD-446D-81F1-8827A6976DC0}"/>
              </a:ext>
            </a:extLst>
          </p:cNvPr>
          <p:cNvSpPr/>
          <p:nvPr/>
        </p:nvSpPr>
        <p:spPr>
          <a:xfrm>
            <a:off x="10020930" y="1826751"/>
            <a:ext cx="2118679" cy="1571140"/>
          </a:xfrm>
          <a:prstGeom prst="uturnArrow">
            <a:avLst>
              <a:gd name="adj1" fmla="val 20076"/>
              <a:gd name="adj2" fmla="val 21249"/>
              <a:gd name="adj3" fmla="val 15627"/>
              <a:gd name="adj4" fmla="val 49304"/>
              <a:gd name="adj5" fmla="val 100000"/>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8" name="Freeform 42">
            <a:extLst>
              <a:ext uri="{FF2B5EF4-FFF2-40B4-BE49-F238E27FC236}">
                <a16:creationId xmlns:a16="http://schemas.microsoft.com/office/drawing/2014/main" id="{9115BC47-5332-46E1-B917-200379008175}"/>
              </a:ext>
            </a:extLst>
          </p:cNvPr>
          <p:cNvSpPr/>
          <p:nvPr/>
        </p:nvSpPr>
        <p:spPr>
          <a:xfrm>
            <a:off x="10449488" y="2261490"/>
            <a:ext cx="1036592" cy="1008506"/>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blipFill>
            <a:blip r:embed="rId10">
              <a:extLst>
                <a:ext uri="{28A0092B-C50C-407E-A947-70E740481C1C}">
                  <a14:useLocalDpi xmlns:a14="http://schemas.microsoft.com/office/drawing/2010/main" val="0"/>
                </a:ext>
              </a:extLst>
            </a:blip>
            <a:stretch>
              <a:fillRect/>
            </a:stretch>
          </a:blipFill>
          <a:ln w="6350">
            <a:solidFill>
              <a:schemeClr val="bg1"/>
            </a:solidFill>
            <a:prstDash val="solid"/>
          </a:ln>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3840" tIns="243840" rIns="210677" bIns="210677" numCol="1" spcCol="1270" anchor="ctr" anchorCtr="0">
            <a:noAutofit/>
          </a:bodyPr>
          <a:lstStyle/>
          <a:p>
            <a:pPr algn="ctr" defTabSz="1185304">
              <a:lnSpc>
                <a:spcPct val="90000"/>
              </a:lnSpc>
              <a:spcBef>
                <a:spcPct val="0"/>
              </a:spcBef>
              <a:spcAft>
                <a:spcPct val="35000"/>
              </a:spcAft>
            </a:pPr>
            <a:endParaRPr lang="en-US" sz="4800" dirty="0">
              <a:solidFill>
                <a:schemeClr val="accent2"/>
              </a:solidFill>
              <a:latin typeface="FontAwesome" pitchFamily="2" charset="0"/>
            </a:endParaRPr>
          </a:p>
        </p:txBody>
      </p:sp>
      <p:sp>
        <p:nvSpPr>
          <p:cNvPr id="59" name="TextBox 58">
            <a:extLst>
              <a:ext uri="{FF2B5EF4-FFF2-40B4-BE49-F238E27FC236}">
                <a16:creationId xmlns:a16="http://schemas.microsoft.com/office/drawing/2014/main" id="{21EB9205-6ECB-4095-8FDE-5CD77FE9BB7F}"/>
              </a:ext>
            </a:extLst>
          </p:cNvPr>
          <p:cNvSpPr txBox="1"/>
          <p:nvPr/>
        </p:nvSpPr>
        <p:spPr>
          <a:xfrm>
            <a:off x="6266727" y="5217247"/>
            <a:ext cx="6246844"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Modelovanje</a:t>
            </a:r>
            <a:endParaRPr lang="en-US" sz="1800" b="1" dirty="0">
              <a:solidFill>
                <a:schemeClr val="bg1"/>
              </a:solidFill>
              <a:latin typeface="Candara" panose="020E0502030303020204" pitchFamily="34" charset="0"/>
            </a:endParaRPr>
          </a:p>
        </p:txBody>
      </p:sp>
      <p:sp>
        <p:nvSpPr>
          <p:cNvPr id="63" name="TextBox 62">
            <a:extLst>
              <a:ext uri="{FF2B5EF4-FFF2-40B4-BE49-F238E27FC236}">
                <a16:creationId xmlns:a16="http://schemas.microsoft.com/office/drawing/2014/main" id="{5F7965D6-85C0-48BB-BA2D-41DE2DA792F4}"/>
              </a:ext>
            </a:extLst>
          </p:cNvPr>
          <p:cNvSpPr txBox="1"/>
          <p:nvPr/>
        </p:nvSpPr>
        <p:spPr>
          <a:xfrm>
            <a:off x="8952912" y="1321877"/>
            <a:ext cx="4029743" cy="369332"/>
          </a:xfrm>
          <a:prstGeom prst="rect">
            <a:avLst/>
          </a:prstGeom>
          <a:noFill/>
        </p:spPr>
        <p:txBody>
          <a:bodyPr wrap="square">
            <a:spAutoFit/>
          </a:bodyPr>
          <a:lstStyle/>
          <a:p>
            <a:pPr algn="ctr"/>
            <a:r>
              <a:rPr lang="sr-Latn-ME" sz="1800" b="1" dirty="0">
                <a:solidFill>
                  <a:schemeClr val="bg1"/>
                </a:solidFill>
                <a:latin typeface="Candara" panose="020E0502030303020204" pitchFamily="34" charset="0"/>
              </a:rPr>
              <a:t>Testiranje</a:t>
            </a:r>
            <a:endParaRPr lang="en-US" sz="18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30251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animEffect transition="in" filter="fade">
                                      <p:cBhvr>
                                        <p:cTn id="22" dur="500"/>
                                        <p:tgtEl>
                                          <p:spTgt spid="43"/>
                                        </p:tgtEl>
                                      </p:cBhvr>
                                    </p:animEffec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par>
                          <p:cTn id="33" fill="hold">
                            <p:stCondLst>
                              <p:cond delay="3500"/>
                            </p:stCondLst>
                            <p:childTnLst>
                              <p:par>
                                <p:cTn id="34" presetID="53" presetClass="entr" presetSubtype="16"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childTnLst>
                          </p:cTn>
                        </p:par>
                        <p:par>
                          <p:cTn id="39" fill="hold">
                            <p:stCondLst>
                              <p:cond delay="4000"/>
                            </p:stCondLst>
                            <p:childTnLst>
                              <p:par>
                                <p:cTn id="40" presetID="47" presetClass="entr" presetSubtype="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53" presetClass="entr" presetSubtype="16"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childTnLst>
                          </p:cTn>
                        </p:par>
                        <p:par>
                          <p:cTn id="51" fill="hold">
                            <p:stCondLst>
                              <p:cond delay="5500"/>
                            </p:stCondLst>
                            <p:childTnLst>
                              <p:par>
                                <p:cTn id="52" presetID="42"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childTnLst>
                          </p:cTn>
                        </p:par>
                        <p:par>
                          <p:cTn id="57" fill="hold">
                            <p:stCondLst>
                              <p:cond delay="6500"/>
                            </p:stCondLst>
                            <p:childTnLst>
                              <p:par>
                                <p:cTn id="58" presetID="53" presetClass="entr" presetSubtype="16"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childTnLst>
                          </p:cTn>
                        </p:par>
                        <p:par>
                          <p:cTn id="63" fill="hold">
                            <p:stCondLst>
                              <p:cond delay="7000"/>
                            </p:stCondLst>
                            <p:childTnLst>
                              <p:par>
                                <p:cTn id="64" presetID="47" presetClass="entr" presetSubtype="0"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1000"/>
                                        <p:tgtEl>
                                          <p:spTgt spid="52"/>
                                        </p:tgtEl>
                                      </p:cBhvr>
                                    </p:animEffect>
                                    <p:anim calcmode="lin" valueType="num">
                                      <p:cBhvr>
                                        <p:cTn id="67" dur="1000" fill="hold"/>
                                        <p:tgtEl>
                                          <p:spTgt spid="52"/>
                                        </p:tgtEl>
                                        <p:attrNameLst>
                                          <p:attrName>ppt_x</p:attrName>
                                        </p:attrNameLst>
                                      </p:cBhvr>
                                      <p:tavLst>
                                        <p:tav tm="0">
                                          <p:val>
                                            <p:strVal val="#ppt_x"/>
                                          </p:val>
                                        </p:tav>
                                        <p:tav tm="100000">
                                          <p:val>
                                            <p:strVal val="#ppt_x"/>
                                          </p:val>
                                        </p:tav>
                                      </p:tavLst>
                                    </p:anim>
                                    <p:anim calcmode="lin" valueType="num">
                                      <p:cBhvr>
                                        <p:cTn id="68" dur="1000" fill="hold"/>
                                        <p:tgtEl>
                                          <p:spTgt spid="52"/>
                                        </p:tgtEl>
                                        <p:attrNameLst>
                                          <p:attrName>ppt_y</p:attrName>
                                        </p:attrNameLst>
                                      </p:cBhvr>
                                      <p:tavLst>
                                        <p:tav tm="0">
                                          <p:val>
                                            <p:strVal val="#ppt_y-.1"/>
                                          </p:val>
                                        </p:tav>
                                        <p:tav tm="100000">
                                          <p:val>
                                            <p:strVal val="#ppt_y"/>
                                          </p:val>
                                        </p:tav>
                                      </p:tavLst>
                                    </p:anim>
                                  </p:childTnLst>
                                </p:cTn>
                              </p:par>
                            </p:childTnLst>
                          </p:cTn>
                        </p:par>
                        <p:par>
                          <p:cTn id="69" fill="hold">
                            <p:stCondLst>
                              <p:cond delay="8000"/>
                            </p:stCondLst>
                            <p:childTnLst>
                              <p:par>
                                <p:cTn id="70" presetID="53" presetClass="entr" presetSubtype="16"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 calcmode="lin" valueType="num">
                                      <p:cBhvr>
                                        <p:cTn id="72" dur="500" fill="hold"/>
                                        <p:tgtEl>
                                          <p:spTgt spid="53"/>
                                        </p:tgtEl>
                                        <p:attrNameLst>
                                          <p:attrName>ppt_w</p:attrName>
                                        </p:attrNameLst>
                                      </p:cBhvr>
                                      <p:tavLst>
                                        <p:tav tm="0">
                                          <p:val>
                                            <p:fltVal val="0"/>
                                          </p:val>
                                        </p:tav>
                                        <p:tav tm="100000">
                                          <p:val>
                                            <p:strVal val="#ppt_w"/>
                                          </p:val>
                                        </p:tav>
                                      </p:tavLst>
                                    </p:anim>
                                    <p:anim calcmode="lin" valueType="num">
                                      <p:cBhvr>
                                        <p:cTn id="73" dur="500" fill="hold"/>
                                        <p:tgtEl>
                                          <p:spTgt spid="53"/>
                                        </p:tgtEl>
                                        <p:attrNameLst>
                                          <p:attrName>ppt_h</p:attrName>
                                        </p:attrNameLst>
                                      </p:cBhvr>
                                      <p:tavLst>
                                        <p:tav tm="0">
                                          <p:val>
                                            <p:fltVal val="0"/>
                                          </p:val>
                                        </p:tav>
                                        <p:tav tm="100000">
                                          <p:val>
                                            <p:strVal val="#ppt_h"/>
                                          </p:val>
                                        </p:tav>
                                      </p:tavLst>
                                    </p:anim>
                                    <p:animEffect transition="in" filter="fade">
                                      <p:cBhvr>
                                        <p:cTn id="74" dur="500"/>
                                        <p:tgtEl>
                                          <p:spTgt spid="53"/>
                                        </p:tgtEl>
                                      </p:cBhvr>
                                    </p:animEffect>
                                  </p:childTnLst>
                                </p:cTn>
                              </p:par>
                            </p:childTnLst>
                          </p:cTn>
                        </p:par>
                        <p:par>
                          <p:cTn id="75" fill="hold">
                            <p:stCondLst>
                              <p:cond delay="8500"/>
                            </p:stCondLst>
                            <p:childTnLst>
                              <p:par>
                                <p:cTn id="76" presetID="42"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1000"/>
                                        <p:tgtEl>
                                          <p:spTgt spid="55"/>
                                        </p:tgtEl>
                                      </p:cBhvr>
                                    </p:animEffect>
                                    <p:anim calcmode="lin" valueType="num">
                                      <p:cBhvr>
                                        <p:cTn id="79" dur="1000" fill="hold"/>
                                        <p:tgtEl>
                                          <p:spTgt spid="55"/>
                                        </p:tgtEl>
                                        <p:attrNameLst>
                                          <p:attrName>ppt_x</p:attrName>
                                        </p:attrNameLst>
                                      </p:cBhvr>
                                      <p:tavLst>
                                        <p:tav tm="0">
                                          <p:val>
                                            <p:strVal val="#ppt_x"/>
                                          </p:val>
                                        </p:tav>
                                        <p:tav tm="100000">
                                          <p:val>
                                            <p:strVal val="#ppt_x"/>
                                          </p:val>
                                        </p:tav>
                                      </p:tavLst>
                                    </p:anim>
                                    <p:anim calcmode="lin" valueType="num">
                                      <p:cBhvr>
                                        <p:cTn id="80" dur="1000" fill="hold"/>
                                        <p:tgtEl>
                                          <p:spTgt spid="55"/>
                                        </p:tgtEl>
                                        <p:attrNameLst>
                                          <p:attrName>ppt_y</p:attrName>
                                        </p:attrNameLst>
                                      </p:cBhvr>
                                      <p:tavLst>
                                        <p:tav tm="0">
                                          <p:val>
                                            <p:strVal val="#ppt_y+.1"/>
                                          </p:val>
                                        </p:tav>
                                        <p:tav tm="100000">
                                          <p:val>
                                            <p:strVal val="#ppt_y"/>
                                          </p:val>
                                        </p:tav>
                                      </p:tavLst>
                                    </p:anim>
                                  </p:childTnLst>
                                </p:cTn>
                              </p:par>
                            </p:childTnLst>
                          </p:cTn>
                        </p:par>
                        <p:par>
                          <p:cTn id="81" fill="hold">
                            <p:stCondLst>
                              <p:cond delay="9500"/>
                            </p:stCondLst>
                            <p:childTnLst>
                              <p:par>
                                <p:cTn id="82" presetID="53" presetClass="entr" presetSubtype="16"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500" fill="hold"/>
                                        <p:tgtEl>
                                          <p:spTgt spid="56"/>
                                        </p:tgtEl>
                                        <p:attrNameLst>
                                          <p:attrName>ppt_w</p:attrName>
                                        </p:attrNameLst>
                                      </p:cBhvr>
                                      <p:tavLst>
                                        <p:tav tm="0">
                                          <p:val>
                                            <p:fltVal val="0"/>
                                          </p:val>
                                        </p:tav>
                                        <p:tav tm="100000">
                                          <p:val>
                                            <p:strVal val="#ppt_w"/>
                                          </p:val>
                                        </p:tav>
                                      </p:tavLst>
                                    </p:anim>
                                    <p:anim calcmode="lin" valueType="num">
                                      <p:cBhvr>
                                        <p:cTn id="85" dur="500" fill="hold"/>
                                        <p:tgtEl>
                                          <p:spTgt spid="56"/>
                                        </p:tgtEl>
                                        <p:attrNameLst>
                                          <p:attrName>ppt_h</p:attrName>
                                        </p:attrNameLst>
                                      </p:cBhvr>
                                      <p:tavLst>
                                        <p:tav tm="0">
                                          <p:val>
                                            <p:fltVal val="0"/>
                                          </p:val>
                                        </p:tav>
                                        <p:tav tm="100000">
                                          <p:val>
                                            <p:strVal val="#ppt_h"/>
                                          </p:val>
                                        </p:tav>
                                      </p:tavLst>
                                    </p:anim>
                                    <p:animEffect transition="in" filter="fade">
                                      <p:cBhvr>
                                        <p:cTn id="86" dur="500"/>
                                        <p:tgtEl>
                                          <p:spTgt spid="56"/>
                                        </p:tgtEl>
                                      </p:cBhvr>
                                    </p:animEffect>
                                  </p:childTnLst>
                                </p:cTn>
                              </p:par>
                            </p:childTnLst>
                          </p:cTn>
                        </p:par>
                        <p:par>
                          <p:cTn id="87" fill="hold">
                            <p:stCondLst>
                              <p:cond delay="10000"/>
                            </p:stCondLst>
                            <p:childTnLst>
                              <p:par>
                                <p:cTn id="88" presetID="47" presetClass="entr" presetSubtype="0" fill="hold" grpId="0"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1000"/>
                                        <p:tgtEl>
                                          <p:spTgt spid="57"/>
                                        </p:tgtEl>
                                      </p:cBhvr>
                                    </p:animEffect>
                                    <p:anim calcmode="lin" valueType="num">
                                      <p:cBhvr>
                                        <p:cTn id="91" dur="1000" fill="hold"/>
                                        <p:tgtEl>
                                          <p:spTgt spid="57"/>
                                        </p:tgtEl>
                                        <p:attrNameLst>
                                          <p:attrName>ppt_x</p:attrName>
                                        </p:attrNameLst>
                                      </p:cBhvr>
                                      <p:tavLst>
                                        <p:tav tm="0">
                                          <p:val>
                                            <p:strVal val="#ppt_x"/>
                                          </p:val>
                                        </p:tav>
                                        <p:tav tm="100000">
                                          <p:val>
                                            <p:strVal val="#ppt_x"/>
                                          </p:val>
                                        </p:tav>
                                      </p:tavLst>
                                    </p:anim>
                                    <p:anim calcmode="lin" valueType="num">
                                      <p:cBhvr>
                                        <p:cTn id="92" dur="1000" fill="hold"/>
                                        <p:tgtEl>
                                          <p:spTgt spid="57"/>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53" presetClass="entr" presetSubtype="16" fill="hold" grpId="0" nodeType="afterEffect">
                                  <p:stCondLst>
                                    <p:cond delay="0"/>
                                  </p:stCondLst>
                                  <p:childTnLst>
                                    <p:set>
                                      <p:cBhvr>
                                        <p:cTn id="95" dur="1" fill="hold">
                                          <p:stCondLst>
                                            <p:cond delay="0"/>
                                          </p:stCondLst>
                                        </p:cTn>
                                        <p:tgtEl>
                                          <p:spTgt spid="58"/>
                                        </p:tgtEl>
                                        <p:attrNameLst>
                                          <p:attrName>style.visibility</p:attrName>
                                        </p:attrNameLst>
                                      </p:cBhvr>
                                      <p:to>
                                        <p:strVal val="visible"/>
                                      </p:to>
                                    </p:set>
                                    <p:anim calcmode="lin" valueType="num">
                                      <p:cBhvr>
                                        <p:cTn id="96" dur="500" fill="hold"/>
                                        <p:tgtEl>
                                          <p:spTgt spid="58"/>
                                        </p:tgtEl>
                                        <p:attrNameLst>
                                          <p:attrName>ppt_w</p:attrName>
                                        </p:attrNameLst>
                                      </p:cBhvr>
                                      <p:tavLst>
                                        <p:tav tm="0">
                                          <p:val>
                                            <p:fltVal val="0"/>
                                          </p:val>
                                        </p:tav>
                                        <p:tav tm="100000">
                                          <p:val>
                                            <p:strVal val="#ppt_w"/>
                                          </p:val>
                                        </p:tav>
                                      </p:tavLst>
                                    </p:anim>
                                    <p:anim calcmode="lin" valueType="num">
                                      <p:cBhvr>
                                        <p:cTn id="97" dur="500" fill="hold"/>
                                        <p:tgtEl>
                                          <p:spTgt spid="58"/>
                                        </p:tgtEl>
                                        <p:attrNameLst>
                                          <p:attrName>ppt_h</p:attrName>
                                        </p:attrNameLst>
                                      </p:cBhvr>
                                      <p:tavLst>
                                        <p:tav tm="0">
                                          <p:val>
                                            <p:fltVal val="0"/>
                                          </p:val>
                                        </p:tav>
                                        <p:tav tm="100000">
                                          <p:val>
                                            <p:strVal val="#ppt_h"/>
                                          </p:val>
                                        </p:tav>
                                      </p:tavLst>
                                    </p:anim>
                                    <p:animEffect transition="in" filter="fade">
                                      <p:cBhvr>
                                        <p:cTn id="9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5" grpId="0" animBg="1"/>
      <p:bldP spid="43" grpId="0" animBg="1"/>
      <p:bldP spid="47" grpId="0"/>
      <p:bldP spid="48" grpId="0"/>
      <p:bldP spid="60" grpId="0"/>
      <p:bldP spid="29" grpId="0" animBg="1"/>
      <p:bldP spid="30" grpId="0" animBg="1"/>
      <p:bldP spid="32" grpId="0" animBg="1"/>
      <p:bldP spid="34" grpId="0" animBg="1"/>
      <p:bldP spid="41" grpId="0" animBg="1"/>
      <p:bldP spid="52" grpId="0" animBg="1"/>
      <p:bldP spid="53" grpId="0" animBg="1"/>
      <p:bldP spid="55" grpId="0" animBg="1"/>
      <p:bldP spid="56" grpId="0" animBg="1"/>
      <p:bldP spid="57"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688439" y="1898761"/>
            <a:ext cx="3115685" cy="1872883"/>
            <a:chOff x="1942959" y="3003065"/>
            <a:chExt cx="5422074" cy="1124770"/>
          </a:xfrm>
        </p:grpSpPr>
        <p:sp>
          <p:nvSpPr>
            <p:cNvPr id="54" name="Text Box 10"/>
            <p:cNvSpPr txBox="1">
              <a:spLocks noChangeArrowheads="1"/>
            </p:cNvSpPr>
            <p:nvPr/>
          </p:nvSpPr>
          <p:spPr bwMode="auto">
            <a:xfrm>
              <a:off x="2567613" y="3443939"/>
              <a:ext cx="4564985" cy="683896"/>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Dodavanje izazova koje podstiču korisnika više da igra</a:t>
              </a:r>
            </a:p>
            <a:p>
              <a:pPr algn="ctr"/>
              <a:endParaRPr lang="sr-Latn-ME" sz="1400" dirty="0">
                <a:solidFill>
                  <a:schemeClr val="bg1">
                    <a:lumMod val="95000"/>
                  </a:schemeClr>
                </a:solidFill>
                <a:latin typeface="Candara" panose="020E0502030303020204" pitchFamily="34" charset="0"/>
              </a:endParaRPr>
            </a:p>
            <a:p>
              <a:pPr algn="ctr"/>
              <a:r>
                <a:rPr lang="sr-Latn-ME" sz="1400" dirty="0">
                  <a:solidFill>
                    <a:schemeClr val="bg1">
                      <a:lumMod val="95000"/>
                    </a:schemeClr>
                  </a:solidFill>
                  <a:latin typeface="Candara" panose="020E0502030303020204" pitchFamily="34" charset="0"/>
                </a:rPr>
                <a:t>Prikupljanje većeg broja podataka na isto mesto</a:t>
              </a:r>
              <a:endParaRPr lang="en-US" sz="1400" dirty="0">
                <a:solidFill>
                  <a:schemeClr val="bg1">
                    <a:lumMod val="95000"/>
                  </a:schemeClr>
                </a:solidFill>
                <a:latin typeface="Candara" panose="020E0502030303020204" pitchFamily="34" charset="0"/>
              </a:endParaRPr>
            </a:p>
          </p:txBody>
        </p:sp>
        <p:sp>
          <p:nvSpPr>
            <p:cNvPr id="55" name="Rectangle 54"/>
            <p:cNvSpPr/>
            <p:nvPr/>
          </p:nvSpPr>
          <p:spPr>
            <a:xfrm>
              <a:off x="1942959" y="3003065"/>
              <a:ext cx="5422074" cy="388157"/>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Šta mi možemo novo da doprinesemo?</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62" name="Group 61"/>
          <p:cNvGrpSpPr/>
          <p:nvPr/>
        </p:nvGrpSpPr>
        <p:grpSpPr>
          <a:xfrm>
            <a:off x="458679" y="1760264"/>
            <a:ext cx="3861394" cy="1668713"/>
            <a:chOff x="1942959" y="3003065"/>
            <a:chExt cx="5688542" cy="742280"/>
          </a:xfrm>
        </p:grpSpPr>
        <p:sp>
          <p:nvSpPr>
            <p:cNvPr id="63" name="Text Box 10"/>
            <p:cNvSpPr txBox="1">
              <a:spLocks noChangeArrowheads="1"/>
            </p:cNvSpPr>
            <p:nvPr/>
          </p:nvSpPr>
          <p:spPr bwMode="auto">
            <a:xfrm>
              <a:off x="2462986" y="3449606"/>
              <a:ext cx="4564985" cy="295739"/>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Postoje mnogobrojni sajtovi za podatke o igri League of Legends</a:t>
              </a:r>
              <a:endParaRPr lang="en-US" sz="1400" dirty="0">
                <a:solidFill>
                  <a:schemeClr val="bg1">
                    <a:lumMod val="95000"/>
                  </a:schemeClr>
                </a:solidFill>
                <a:latin typeface="Candara" panose="020E0502030303020204" pitchFamily="34" charset="0"/>
              </a:endParaRPr>
            </a:p>
          </p:txBody>
        </p:sp>
        <p:sp>
          <p:nvSpPr>
            <p:cNvPr id="64" name="Rectangle 63"/>
            <p:cNvSpPr/>
            <p:nvPr/>
          </p:nvSpPr>
          <p:spPr>
            <a:xfrm>
              <a:off x="1942959" y="3003065"/>
              <a:ext cx="5688542" cy="388157"/>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Sajtovi i usluge koje već postoje</a:t>
              </a:r>
              <a:endParaRPr lang="en-US" b="1" dirty="0">
                <a:solidFill>
                  <a:schemeClr val="bg1"/>
                </a:solidFill>
                <a:latin typeface="Candara" panose="020E0502030303020204" pitchFamily="34" charset="0"/>
                <a:ea typeface="Open Sans" pitchFamily="34" charset="0"/>
                <a:cs typeface="Open Sans" pitchFamily="34" charset="0"/>
              </a:endParaRPr>
            </a:p>
          </p:txBody>
        </p:sp>
      </p:grpSp>
      <p:sp>
        <p:nvSpPr>
          <p:cNvPr id="50" name="TextBox 49"/>
          <p:cNvSpPr txBox="1"/>
          <p:nvPr/>
        </p:nvSpPr>
        <p:spPr>
          <a:xfrm>
            <a:off x="3341511" y="258228"/>
            <a:ext cx="5508978" cy="1446550"/>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Formulisanje projektnog zadatka</a:t>
            </a:r>
            <a:endParaRPr lang="en-US" sz="4400" b="1" dirty="0">
              <a:solidFill>
                <a:schemeClr val="bg1"/>
              </a:solidFill>
              <a:latin typeface="Candara" panose="020E0502030303020204" pitchFamily="34"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3" name="Picture 2">
            <a:extLst>
              <a:ext uri="{FF2B5EF4-FFF2-40B4-BE49-F238E27FC236}">
                <a16:creationId xmlns:a16="http://schemas.microsoft.com/office/drawing/2014/main" id="{85CDD811-17E6-4C81-9C38-739C5351C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100" y="3421334"/>
            <a:ext cx="1828800" cy="1188541"/>
          </a:xfrm>
          <a:prstGeom prst="rect">
            <a:avLst/>
          </a:prstGeom>
        </p:spPr>
      </p:pic>
      <p:pic>
        <p:nvPicPr>
          <p:cNvPr id="5" name="Picture 4">
            <a:extLst>
              <a:ext uri="{FF2B5EF4-FFF2-40B4-BE49-F238E27FC236}">
                <a16:creationId xmlns:a16="http://schemas.microsoft.com/office/drawing/2014/main" id="{DB0768C3-3EA5-4A6A-9184-A1B5ED2C9A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332" y="4851918"/>
            <a:ext cx="1894335" cy="1894335"/>
          </a:xfrm>
          <a:prstGeom prst="rect">
            <a:avLst/>
          </a:prstGeom>
        </p:spPr>
      </p:pic>
      <p:pic>
        <p:nvPicPr>
          <p:cNvPr id="57" name="Picture 56">
            <a:extLst>
              <a:ext uri="{FF2B5EF4-FFF2-40B4-BE49-F238E27FC236}">
                <a16:creationId xmlns:a16="http://schemas.microsoft.com/office/drawing/2014/main" id="{BD6819DB-07E3-413E-AFBA-C3B02FD3B3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1607" y="3207177"/>
            <a:ext cx="3650823" cy="3650823"/>
          </a:xfrm>
          <a:prstGeom prst="rect">
            <a:avLst/>
          </a:prstGeom>
        </p:spPr>
      </p:pic>
      <p:sp>
        <p:nvSpPr>
          <p:cNvPr id="6" name="Arrow: Right 5">
            <a:extLst>
              <a:ext uri="{FF2B5EF4-FFF2-40B4-BE49-F238E27FC236}">
                <a16:creationId xmlns:a16="http://schemas.microsoft.com/office/drawing/2014/main" id="{31F87DE7-7A0E-46DB-BB06-63D4E4581D0F}"/>
              </a:ext>
            </a:extLst>
          </p:cNvPr>
          <p:cNvSpPr/>
          <p:nvPr/>
        </p:nvSpPr>
        <p:spPr>
          <a:xfrm>
            <a:off x="4911888" y="3428977"/>
            <a:ext cx="3098721" cy="768111"/>
          </a:xfrm>
          <a:prstGeom prst="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 Box 10">
            <a:extLst>
              <a:ext uri="{FF2B5EF4-FFF2-40B4-BE49-F238E27FC236}">
                <a16:creationId xmlns:a16="http://schemas.microsoft.com/office/drawing/2014/main" id="{A81E4D6B-A72E-460E-9705-840FFA504EB2}"/>
              </a:ext>
            </a:extLst>
          </p:cNvPr>
          <p:cNvSpPr txBox="1">
            <a:spLocks noChangeArrowheads="1"/>
          </p:cNvSpPr>
          <p:nvPr/>
        </p:nvSpPr>
        <p:spPr bwMode="auto">
          <a:xfrm>
            <a:off x="5149660" y="4282531"/>
            <a:ext cx="2623176" cy="707886"/>
          </a:xfrm>
          <a:prstGeom prst="rect">
            <a:avLst/>
          </a:prstGeom>
          <a:noFill/>
          <a:ln w="9525">
            <a:noFill/>
            <a:miter lim="800000"/>
            <a:headEnd/>
            <a:tailEnd/>
          </a:ln>
        </p:spPr>
        <p:txBody>
          <a:bodyPr wrap="square" lIns="60960" tIns="30480" rIns="60960" bIns="30480">
            <a:spAutoFit/>
          </a:bodyPr>
          <a:lstStyle/>
          <a:p>
            <a:pPr algn="ctr"/>
            <a:r>
              <a:rPr lang="sr-Latn-ME" sz="1400" dirty="0">
                <a:solidFill>
                  <a:schemeClr val="bg1">
                    <a:lumMod val="95000"/>
                  </a:schemeClr>
                </a:solidFill>
                <a:latin typeface="Candara" panose="020E0502030303020204" pitchFamily="34" charset="0"/>
              </a:rPr>
              <a:t>Autori:</a:t>
            </a:r>
          </a:p>
          <a:p>
            <a:pPr algn="ctr"/>
            <a:endParaRPr lang="sr-Latn-ME" sz="1400" dirty="0">
              <a:solidFill>
                <a:schemeClr val="bg1">
                  <a:lumMod val="95000"/>
                </a:schemeClr>
              </a:solidFill>
              <a:latin typeface="Candara" panose="020E0502030303020204" pitchFamily="34" charset="0"/>
            </a:endParaRPr>
          </a:p>
          <a:p>
            <a:pPr algn="ctr"/>
            <a:r>
              <a:rPr lang="sr-Latn-ME" sz="1400" dirty="0">
                <a:solidFill>
                  <a:schemeClr val="bg1">
                    <a:lumMod val="95000"/>
                  </a:schemeClr>
                </a:solidFill>
                <a:latin typeface="Candara" panose="020E0502030303020204" pitchFamily="34" charset="0"/>
              </a:rPr>
              <a:t>Ceo tim</a:t>
            </a:r>
          </a:p>
        </p:txBody>
      </p:sp>
    </p:spTree>
    <p:extLst>
      <p:ext uri="{BB962C8B-B14F-4D97-AF65-F5344CB8AC3E}">
        <p14:creationId xmlns:p14="http://schemas.microsoft.com/office/powerpoint/2010/main" val="175018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36910" y="1474998"/>
            <a:ext cx="2623176" cy="1513421"/>
            <a:chOff x="1862819" y="2954165"/>
            <a:chExt cx="4564985" cy="796526"/>
          </a:xfrm>
        </p:grpSpPr>
        <p:sp>
          <p:nvSpPr>
            <p:cNvPr id="54" name="Text Box 10"/>
            <p:cNvSpPr txBox="1">
              <a:spLocks noChangeArrowheads="1"/>
            </p:cNvSpPr>
            <p:nvPr/>
          </p:nvSpPr>
          <p:spPr bwMode="auto">
            <a:xfrm>
              <a:off x="1862819" y="3491514"/>
              <a:ext cx="4564985" cy="259177"/>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Menjanje API ključa</a:t>
              </a:r>
            </a:p>
            <a:p>
              <a:pPr marL="285750" indent="-285750">
                <a:buFontTx/>
                <a:buChar char="-"/>
              </a:pPr>
              <a:r>
                <a:rPr lang="sr-Latn-ME" sz="1400" dirty="0">
                  <a:solidFill>
                    <a:schemeClr val="bg1">
                      <a:lumMod val="95000"/>
                    </a:schemeClr>
                  </a:solidFill>
                  <a:latin typeface="Candara" panose="020E0502030303020204" pitchFamily="34" charset="0"/>
                </a:rPr>
                <a:t>„Čišćenje“ baze</a:t>
              </a:r>
              <a:endParaRPr lang="en-US" sz="1400" dirty="0">
                <a:solidFill>
                  <a:schemeClr val="bg1">
                    <a:lumMod val="95000"/>
                  </a:schemeClr>
                </a:solidFill>
                <a:latin typeface="Candara" panose="020E0502030303020204" pitchFamily="34" charset="0"/>
              </a:endParaRPr>
            </a:p>
          </p:txBody>
        </p:sp>
        <p:sp>
          <p:nvSpPr>
            <p:cNvPr id="55" name="Rectangle 54"/>
            <p:cNvSpPr/>
            <p:nvPr/>
          </p:nvSpPr>
          <p:spPr>
            <a:xfrm>
              <a:off x="1942961" y="2954165"/>
              <a:ext cx="3182571" cy="485956"/>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lIns="91440" tIns="45720" rIns="91440" bIns="45720" anchor="ctr" anchorCtr="1">
              <a:spAutoFit/>
            </a:bodyPr>
            <a:lstStyle/>
            <a:p>
              <a:pPr algn="ctr" defTabSz="1450940"/>
              <a:r>
                <a:rPr lang="sr-Latn-ME" b="1" dirty="0" err="1">
                  <a:solidFill>
                    <a:schemeClr val="bg1"/>
                  </a:solidFill>
                  <a:latin typeface="Candara"/>
                  <a:ea typeface="Open Sans"/>
                  <a:cs typeface="Open Sans"/>
                </a:rPr>
                <a:t>Osvežavanje</a:t>
              </a:r>
              <a:r>
                <a:rPr lang="sr-Latn-ME" b="1" dirty="0">
                  <a:solidFill>
                    <a:schemeClr val="bg1"/>
                  </a:solidFill>
                  <a:latin typeface="Candara"/>
                  <a:ea typeface="Open Sans"/>
                  <a:cs typeface="Open Sans"/>
                </a:rPr>
                <a:t> informacija na sajtu</a:t>
              </a:r>
              <a:endParaRPr lang="en-US" b="1" dirty="0">
                <a:solidFill>
                  <a:schemeClr val="bg1"/>
                </a:solidFill>
                <a:latin typeface="Candara"/>
                <a:ea typeface="Open Sans"/>
                <a:cs typeface="Open Sans"/>
              </a:endParaRPr>
            </a:p>
          </p:txBody>
        </p:sp>
      </p:grpSp>
      <p:grpSp>
        <p:nvGrpSpPr>
          <p:cNvPr id="62" name="Group 61"/>
          <p:cNvGrpSpPr/>
          <p:nvPr/>
        </p:nvGrpSpPr>
        <p:grpSpPr>
          <a:xfrm>
            <a:off x="646910" y="1854046"/>
            <a:ext cx="2623176" cy="1742035"/>
            <a:chOff x="1879600" y="3003065"/>
            <a:chExt cx="4564985" cy="1046188"/>
          </a:xfrm>
        </p:grpSpPr>
        <p:sp>
          <p:nvSpPr>
            <p:cNvPr id="63" name="Text Box 10"/>
            <p:cNvSpPr txBox="1">
              <a:spLocks noChangeArrowheads="1"/>
            </p:cNvSpPr>
            <p:nvPr/>
          </p:nvSpPr>
          <p:spPr bwMode="auto">
            <a:xfrm>
              <a:off x="1879600" y="3365357"/>
              <a:ext cx="4564985" cy="683896"/>
            </a:xfrm>
            <a:prstGeom prst="rect">
              <a:avLst/>
            </a:prstGeom>
            <a:noFill/>
            <a:ln w="9525">
              <a:noFill/>
              <a:miter lim="800000"/>
              <a:headEnd/>
              <a:tailEnd/>
            </a:ln>
          </p:spPr>
          <p:txBody>
            <a:bodyPr wrap="square" lIns="60960" tIns="30480" rIns="60960" bIns="30480">
              <a:spAutoFit/>
            </a:bodyPr>
            <a:lstStyle/>
            <a:p>
              <a:endParaRPr lang="sr-Latn-ME" sz="1400" dirty="0">
                <a:solidFill>
                  <a:schemeClr val="bg1">
                    <a:lumMod val="95000"/>
                  </a:schemeClr>
                </a:solidFill>
                <a:latin typeface="Candara" panose="020E0502030303020204" pitchFamily="34" charset="0"/>
              </a:endParaRPr>
            </a:p>
            <a:p>
              <a:pPr marL="285750" indent="-285750">
                <a:buFontTx/>
                <a:buChar char="-"/>
              </a:pPr>
              <a:r>
                <a:rPr lang="sr-Latn-ME" sz="1400" dirty="0">
                  <a:solidFill>
                    <a:schemeClr val="bg1">
                      <a:lumMod val="95000"/>
                    </a:schemeClr>
                  </a:solidFill>
                  <a:latin typeface="Candara" panose="020E0502030303020204" pitchFamily="34" charset="0"/>
                </a:rPr>
                <a:t>Registrovanje</a:t>
              </a:r>
            </a:p>
            <a:p>
              <a:pPr marL="285750" indent="-285750">
                <a:buFontTx/>
                <a:buChar char="-"/>
              </a:pPr>
              <a:r>
                <a:rPr lang="sr-Latn-ME" sz="1400" dirty="0">
                  <a:solidFill>
                    <a:schemeClr val="bg1">
                      <a:lumMod val="95000"/>
                    </a:schemeClr>
                  </a:solidFill>
                  <a:latin typeface="Candara" panose="020E0502030303020204" pitchFamily="34" charset="0"/>
                </a:rPr>
                <a:t>Prijavljivanje</a:t>
              </a:r>
            </a:p>
            <a:p>
              <a:pPr marL="285750" indent="-285750">
                <a:buFontTx/>
                <a:buChar char="-"/>
              </a:pPr>
              <a:r>
                <a:rPr lang="sr-Latn-ME" sz="1400" dirty="0">
                  <a:solidFill>
                    <a:schemeClr val="bg1">
                      <a:lumMod val="95000"/>
                    </a:schemeClr>
                  </a:solidFill>
                  <a:latin typeface="Candara" panose="020E0502030303020204" pitchFamily="34" charset="0"/>
                </a:rPr>
                <a:t>Manipulacija moderatorima</a:t>
              </a:r>
            </a:p>
            <a:p>
              <a:pPr marL="285750" indent="-285750">
                <a:buFontTx/>
                <a:buChar char="-"/>
              </a:pPr>
              <a:r>
                <a:rPr lang="sr-Latn-ME" sz="1400" dirty="0">
                  <a:solidFill>
                    <a:schemeClr val="bg1">
                      <a:lumMod val="95000"/>
                    </a:schemeClr>
                  </a:solidFill>
                  <a:latin typeface="Candara" panose="020E0502030303020204" pitchFamily="34" charset="0"/>
                </a:rPr>
                <a:t>Odjavljivanje</a:t>
              </a:r>
              <a:endParaRPr lang="en-US" sz="1400" dirty="0">
                <a:solidFill>
                  <a:schemeClr val="bg1">
                    <a:lumMod val="95000"/>
                  </a:schemeClr>
                </a:solidFill>
                <a:latin typeface="Candara" panose="020E0502030303020204" pitchFamily="34" charset="0"/>
              </a:endParaRPr>
            </a:p>
          </p:txBody>
        </p:sp>
        <p:sp>
          <p:nvSpPr>
            <p:cNvPr id="64" name="Rectangle 63"/>
            <p:cNvSpPr/>
            <p:nvPr/>
          </p:nvSpPr>
          <p:spPr>
            <a:xfrm>
              <a:off x="1942961" y="3003065"/>
              <a:ext cx="3182571" cy="388157"/>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Manipulacija korisnicima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65" name="Group 64"/>
          <p:cNvGrpSpPr/>
          <p:nvPr/>
        </p:nvGrpSpPr>
        <p:grpSpPr>
          <a:xfrm>
            <a:off x="5001540" y="4683368"/>
            <a:ext cx="2623176" cy="1587687"/>
            <a:chOff x="1879598" y="3003065"/>
            <a:chExt cx="4564985" cy="719937"/>
          </a:xfrm>
        </p:grpSpPr>
        <p:sp>
          <p:nvSpPr>
            <p:cNvPr id="66" name="Text Box 10"/>
            <p:cNvSpPr txBox="1">
              <a:spLocks noChangeArrowheads="1"/>
            </p:cNvSpPr>
            <p:nvPr/>
          </p:nvSpPr>
          <p:spPr bwMode="auto">
            <a:xfrm>
              <a:off x="1879598" y="3402011"/>
              <a:ext cx="4564985" cy="320991"/>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Pregled najigranijih heroja</a:t>
              </a:r>
            </a:p>
            <a:p>
              <a:pPr marL="285750" indent="-285750">
                <a:buFontTx/>
                <a:buChar char="-"/>
              </a:pPr>
              <a:r>
                <a:rPr lang="sr-Latn-ME" sz="1400" dirty="0">
                  <a:solidFill>
                    <a:schemeClr val="bg1">
                      <a:lumMod val="95000"/>
                    </a:schemeClr>
                  </a:solidFill>
                  <a:latin typeface="Candara" panose="020E0502030303020204" pitchFamily="34" charset="0"/>
                </a:rPr>
                <a:t>Pregled istorije mečeva</a:t>
              </a:r>
            </a:p>
            <a:p>
              <a:pPr marL="285750" indent="-285750">
                <a:buFontTx/>
                <a:buChar char="-"/>
              </a:pPr>
              <a:r>
                <a:rPr lang="sr-Latn-ME" sz="1400" dirty="0">
                  <a:solidFill>
                    <a:schemeClr val="bg1">
                      <a:lumMod val="95000"/>
                    </a:schemeClr>
                  </a:solidFill>
                  <a:latin typeface="Candara" panose="020E0502030303020204" pitchFamily="34" charset="0"/>
                </a:rPr>
                <a:t>Pregled mečeva uživo</a:t>
              </a:r>
              <a:endParaRPr lang="en-US" sz="1400" dirty="0">
                <a:solidFill>
                  <a:schemeClr val="bg1">
                    <a:lumMod val="95000"/>
                  </a:schemeClr>
                </a:solidFill>
                <a:latin typeface="Candara" panose="020E0502030303020204" pitchFamily="34" charset="0"/>
              </a:endParaRPr>
            </a:p>
          </p:txBody>
        </p:sp>
        <p:sp>
          <p:nvSpPr>
            <p:cNvPr id="67" name="Rectangle 66"/>
            <p:cNvSpPr/>
            <p:nvPr/>
          </p:nvSpPr>
          <p:spPr>
            <a:xfrm>
              <a:off x="1942961" y="3003065"/>
              <a:ext cx="3182571" cy="388157"/>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Informacije o korisnicima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3" name="Group 72"/>
          <p:cNvGrpSpPr/>
          <p:nvPr/>
        </p:nvGrpSpPr>
        <p:grpSpPr>
          <a:xfrm>
            <a:off x="8893316" y="4482794"/>
            <a:ext cx="2623176" cy="1593764"/>
            <a:chOff x="1942961" y="3003065"/>
            <a:chExt cx="4564985" cy="797421"/>
          </a:xfrm>
        </p:grpSpPr>
        <p:sp>
          <p:nvSpPr>
            <p:cNvPr id="74" name="Text Box 10"/>
            <p:cNvSpPr txBox="1">
              <a:spLocks noChangeArrowheads="1"/>
            </p:cNvSpPr>
            <p:nvPr/>
          </p:nvSpPr>
          <p:spPr bwMode="auto">
            <a:xfrm>
              <a:off x="1942961" y="3446304"/>
              <a:ext cx="4564985" cy="354182"/>
            </a:xfrm>
            <a:prstGeom prst="rect">
              <a:avLst/>
            </a:prstGeom>
            <a:noFill/>
            <a:ln w="9525">
              <a:noFill/>
              <a:miter lim="800000"/>
              <a:headEnd/>
              <a:tailEnd/>
            </a:ln>
          </p:spPr>
          <p:txBody>
            <a:bodyPr wrap="square" lIns="60960" tIns="30480" rIns="60960" bIns="30480">
              <a:spAutoFit/>
            </a:bodyPr>
            <a:lstStyle/>
            <a:p>
              <a:pPr marL="285750" indent="-285750">
                <a:buFontTx/>
                <a:buChar char="-"/>
              </a:pPr>
              <a:r>
                <a:rPr lang="sr-Latn-ME" sz="1400" dirty="0">
                  <a:solidFill>
                    <a:schemeClr val="bg1">
                      <a:lumMod val="95000"/>
                    </a:schemeClr>
                  </a:solidFill>
                  <a:latin typeface="Candara" panose="020E0502030303020204" pitchFamily="34" charset="0"/>
                </a:rPr>
                <a:t>Dodavanje i brisanje izazova</a:t>
              </a:r>
            </a:p>
            <a:p>
              <a:pPr marL="285750" indent="-285750">
                <a:buFontTx/>
                <a:buChar char="-"/>
              </a:pPr>
              <a:r>
                <a:rPr lang="sr-Latn-ME" sz="1400" dirty="0">
                  <a:solidFill>
                    <a:schemeClr val="bg1">
                      <a:lumMod val="95000"/>
                    </a:schemeClr>
                  </a:solidFill>
                  <a:latin typeface="Candara" panose="020E0502030303020204" pitchFamily="34" charset="0"/>
                </a:rPr>
                <a:t>Pregled da li su izazovi izvršeni</a:t>
              </a:r>
              <a:endParaRPr lang="en-US" sz="1400" dirty="0">
                <a:solidFill>
                  <a:schemeClr val="bg1">
                    <a:lumMod val="95000"/>
                  </a:schemeClr>
                </a:solidFill>
                <a:latin typeface="Candara" panose="020E0502030303020204" pitchFamily="34" charset="0"/>
              </a:endParaRPr>
            </a:p>
          </p:txBody>
        </p:sp>
        <p:sp>
          <p:nvSpPr>
            <p:cNvPr id="75" name="Rectangle 74"/>
            <p:cNvSpPr/>
            <p:nvPr/>
          </p:nvSpPr>
          <p:spPr>
            <a:xfrm>
              <a:off x="1942961" y="3003065"/>
              <a:ext cx="3182571" cy="388157"/>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Manipulacija izazovima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6" name="Group 75"/>
          <p:cNvGrpSpPr/>
          <p:nvPr/>
        </p:nvGrpSpPr>
        <p:grpSpPr>
          <a:xfrm>
            <a:off x="360314" y="4355975"/>
            <a:ext cx="2623176" cy="1760862"/>
            <a:chOff x="560547" y="2919890"/>
            <a:chExt cx="4564985" cy="927292"/>
          </a:xfrm>
        </p:grpSpPr>
        <p:sp>
          <p:nvSpPr>
            <p:cNvPr id="77" name="Text Box 10"/>
            <p:cNvSpPr txBox="1">
              <a:spLocks noChangeArrowheads="1"/>
            </p:cNvSpPr>
            <p:nvPr/>
          </p:nvSpPr>
          <p:spPr bwMode="auto">
            <a:xfrm>
              <a:off x="560547" y="3474400"/>
              <a:ext cx="4564985" cy="372782"/>
            </a:xfrm>
            <a:prstGeom prst="rect">
              <a:avLst/>
            </a:prstGeom>
            <a:noFill/>
            <a:ln w="9525">
              <a:noFill/>
              <a:miter lim="800000"/>
              <a:headEnd/>
              <a:tailEnd/>
            </a:ln>
          </p:spPr>
          <p:txBody>
            <a:bodyPr wrap="square" lIns="60960" tIns="30480" rIns="60960" bIns="30480">
              <a:spAutoFit/>
            </a:bodyPr>
            <a:lstStyle/>
            <a:p>
              <a:endParaRPr lang="sr-Latn-ME" sz="1400" dirty="0">
                <a:solidFill>
                  <a:schemeClr val="bg1">
                    <a:lumMod val="95000"/>
                  </a:schemeClr>
                </a:solidFill>
                <a:latin typeface="Candara" panose="020E0502030303020204" pitchFamily="34" charset="0"/>
              </a:endParaRPr>
            </a:p>
            <a:p>
              <a:r>
                <a:rPr lang="sr-Latn-ME" sz="1400" dirty="0">
                  <a:solidFill>
                    <a:schemeClr val="bg1">
                      <a:lumMod val="95000"/>
                    </a:schemeClr>
                  </a:solidFill>
                  <a:latin typeface="Candara" panose="020E0502030303020204" pitchFamily="34" charset="0"/>
                </a:rPr>
                <a:t> - Pregled informacija o herojima</a:t>
              </a:r>
            </a:p>
            <a:p>
              <a:r>
                <a:rPr lang="sr-Latn-ME" sz="1400" dirty="0">
                  <a:solidFill>
                    <a:schemeClr val="bg1">
                      <a:lumMod val="95000"/>
                    </a:schemeClr>
                  </a:solidFill>
                  <a:latin typeface="Candara" panose="020E0502030303020204" pitchFamily="34" charset="0"/>
                </a:rPr>
                <a:t>- Pregled informacija o itemima</a:t>
              </a:r>
              <a:endParaRPr lang="en-US" sz="1400" dirty="0">
                <a:solidFill>
                  <a:schemeClr val="bg1">
                    <a:lumMod val="95000"/>
                  </a:schemeClr>
                </a:solidFill>
                <a:latin typeface="Candara" panose="020E0502030303020204" pitchFamily="34" charset="0"/>
              </a:endParaRPr>
            </a:p>
          </p:txBody>
        </p:sp>
        <p:sp>
          <p:nvSpPr>
            <p:cNvPr id="78" name="Rectangle 77"/>
            <p:cNvSpPr/>
            <p:nvPr/>
          </p:nvSpPr>
          <p:spPr>
            <a:xfrm>
              <a:off x="560547" y="2919890"/>
              <a:ext cx="4564985" cy="554510"/>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sr-Latn-ME" b="1" dirty="0">
                  <a:solidFill>
                    <a:schemeClr val="bg1"/>
                  </a:solidFill>
                  <a:latin typeface="Candara" panose="020E0502030303020204" pitchFamily="34" charset="0"/>
                  <a:ea typeface="Open Sans" pitchFamily="34" charset="0"/>
                  <a:cs typeface="Open Sans" pitchFamily="34" charset="0"/>
                </a:rPr>
                <a:t>Pregled informacija o herojima i item-ima sa drugih sajtova</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193724" y="106878"/>
            <a:ext cx="8238809" cy="1446550"/>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Pisanje SSU i prototipa aplikacije</a:t>
            </a:r>
            <a:endParaRPr lang="en-US" sz="4400" b="1" dirty="0">
              <a:solidFill>
                <a:schemeClr val="bg1"/>
              </a:solidFill>
              <a:latin typeface="Candara" panose="020E0502030303020204" pitchFamily="34" charset="0"/>
            </a:endParaRPr>
          </a:p>
        </p:txBody>
      </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18005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wipe(up)">
                                      <p:cBhvr>
                                        <p:cTn id="12" dur="500"/>
                                        <p:tgtEl>
                                          <p:spTgt spid="91"/>
                                        </p:tgtEl>
                                      </p:cBhvr>
                                    </p:animEffect>
                                  </p:childTnLst>
                                </p:cTn>
                              </p:par>
                            </p:childTnLst>
                          </p:cTn>
                        </p:par>
                        <p:par>
                          <p:cTn id="13" fill="hold">
                            <p:stCondLst>
                              <p:cond delay="1000"/>
                            </p:stCondLst>
                            <p:childTnLst>
                              <p:par>
                                <p:cTn id="14" presetID="42"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000"/>
                                        <p:tgtEl>
                                          <p:spTgt spid="65"/>
                                        </p:tgtEl>
                                      </p:cBhvr>
                                    </p:animEffect>
                                    <p:anim calcmode="lin" valueType="num">
                                      <p:cBhvr>
                                        <p:cTn id="17" dur="1000" fill="hold"/>
                                        <p:tgtEl>
                                          <p:spTgt spid="65"/>
                                        </p:tgtEl>
                                        <p:attrNameLst>
                                          <p:attrName>ppt_x</p:attrName>
                                        </p:attrNameLst>
                                      </p:cBhvr>
                                      <p:tavLst>
                                        <p:tav tm="0">
                                          <p:val>
                                            <p:strVal val="#ppt_x"/>
                                          </p:val>
                                        </p:tav>
                                        <p:tav tm="100000">
                                          <p:val>
                                            <p:strVal val="#ppt_x"/>
                                          </p:val>
                                        </p:tav>
                                      </p:tavLst>
                                    </p:anim>
                                    <p:anim calcmode="lin" valueType="num">
                                      <p:cBhvr>
                                        <p:cTn id="18" dur="1000" fill="hold"/>
                                        <p:tgtEl>
                                          <p:spTgt spid="6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2" presetClass="entr" presetSubtype="8" accel="50000" decel="5000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0-#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right)">
                                      <p:cBhvr>
                                        <p:cTn id="27" dur="500"/>
                                        <p:tgtEl>
                                          <p:spTgt spid="85"/>
                                        </p:tgtEl>
                                      </p:cBhvr>
                                    </p:animEffect>
                                  </p:childTnLst>
                                </p:cTn>
                              </p:par>
                            </p:childTnLst>
                          </p:cTn>
                        </p:par>
                        <p:par>
                          <p:cTn id="28" fill="hold">
                            <p:stCondLst>
                              <p:cond delay="3000"/>
                            </p:stCondLst>
                            <p:childTnLst>
                              <p:par>
                                <p:cTn id="29" presetID="42"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anim calcmode="lin" valueType="num">
                                      <p:cBhvr>
                                        <p:cTn id="32" dur="1000" fill="hold"/>
                                        <p:tgtEl>
                                          <p:spTgt spid="76"/>
                                        </p:tgtEl>
                                        <p:attrNameLst>
                                          <p:attrName>ppt_x</p:attrName>
                                        </p:attrNameLst>
                                      </p:cBhvr>
                                      <p:tavLst>
                                        <p:tav tm="0">
                                          <p:val>
                                            <p:strVal val="#ppt_x"/>
                                          </p:val>
                                        </p:tav>
                                        <p:tav tm="100000">
                                          <p:val>
                                            <p:strVal val="#ppt_x"/>
                                          </p:val>
                                        </p:tav>
                                      </p:tavLst>
                                    </p:anim>
                                    <p:anim calcmode="lin" valueType="num">
                                      <p:cBhvr>
                                        <p:cTn id="33" dur="1000" fill="hold"/>
                                        <p:tgtEl>
                                          <p:spTgt spid="76"/>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2" presetClass="entr" presetSubtype="2" accel="50000" decel="50000"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additive="base">
                                        <p:cTn id="37" dur="500" fill="hold"/>
                                        <p:tgtEl>
                                          <p:spTgt spid="71"/>
                                        </p:tgtEl>
                                        <p:attrNameLst>
                                          <p:attrName>ppt_x</p:attrName>
                                        </p:attrNameLst>
                                      </p:cBhvr>
                                      <p:tavLst>
                                        <p:tav tm="0">
                                          <p:val>
                                            <p:strVal val="1+#ppt_w/2"/>
                                          </p:val>
                                        </p:tav>
                                        <p:tav tm="100000">
                                          <p:val>
                                            <p:strVal val="#ppt_x"/>
                                          </p:val>
                                        </p:tav>
                                      </p:tavLst>
                                    </p:anim>
                                    <p:anim calcmode="lin" valueType="num">
                                      <p:cBhvr additive="base">
                                        <p:cTn id="38" dur="500" fill="hold"/>
                                        <p:tgtEl>
                                          <p:spTgt spid="71"/>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par>
                          <p:cTn id="43" fill="hold">
                            <p:stCondLst>
                              <p:cond delay="5000"/>
                            </p:stCondLst>
                            <p:childTnLst>
                              <p:par>
                                <p:cTn id="44" presetID="42" presetClass="entr" presetSubtype="0" fill="hold" nodeType="after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fade">
                                      <p:cBhvr>
                                        <p:cTn id="46" dur="1000"/>
                                        <p:tgtEl>
                                          <p:spTgt spid="73"/>
                                        </p:tgtEl>
                                      </p:cBhvr>
                                    </p:animEffect>
                                    <p:anim calcmode="lin" valueType="num">
                                      <p:cBhvr>
                                        <p:cTn id="47" dur="1000" fill="hold"/>
                                        <p:tgtEl>
                                          <p:spTgt spid="73"/>
                                        </p:tgtEl>
                                        <p:attrNameLst>
                                          <p:attrName>ppt_x</p:attrName>
                                        </p:attrNameLst>
                                      </p:cBhvr>
                                      <p:tavLst>
                                        <p:tav tm="0">
                                          <p:val>
                                            <p:strVal val="#ppt_x"/>
                                          </p:val>
                                        </p:tav>
                                        <p:tav tm="100000">
                                          <p:val>
                                            <p:strVal val="#ppt_x"/>
                                          </p:val>
                                        </p:tav>
                                      </p:tavLst>
                                    </p:anim>
                                    <p:anim calcmode="lin" valueType="num">
                                      <p:cBhvr>
                                        <p:cTn id="48" dur="1000" fill="hold"/>
                                        <p:tgtEl>
                                          <p:spTgt spid="73"/>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2" presetClass="entr" presetSubtype="8" accel="50000" decel="50000"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0-#ppt_w/2"/>
                                          </p:val>
                                        </p:tav>
                                        <p:tav tm="100000">
                                          <p:val>
                                            <p:strVal val="#ppt_x"/>
                                          </p:val>
                                        </p:tav>
                                      </p:tavLst>
                                    </p:anim>
                                    <p:anim calcmode="lin" valueType="num">
                                      <p:cBhvr additive="base">
                                        <p:cTn id="53" dur="500" fill="hold"/>
                                        <p:tgtEl>
                                          <p:spTgt spid="68"/>
                                        </p:tgtEl>
                                        <p:attrNameLst>
                                          <p:attrName>ppt_y</p:attrName>
                                        </p:attrNameLst>
                                      </p:cBhvr>
                                      <p:tavLst>
                                        <p:tav tm="0">
                                          <p:val>
                                            <p:strVal val="#ppt_y"/>
                                          </p:val>
                                        </p:tav>
                                        <p:tav tm="100000">
                                          <p:val>
                                            <p:strVal val="#ppt_y"/>
                                          </p:val>
                                        </p:tav>
                                      </p:tavLst>
                                    </p:anim>
                                  </p:childTnLst>
                                </p:cTn>
                              </p:par>
                            </p:childTnLst>
                          </p:cTn>
                        </p:par>
                        <p:par>
                          <p:cTn id="54" fill="hold">
                            <p:stCondLst>
                              <p:cond delay="6500"/>
                            </p:stCondLst>
                            <p:childTnLst>
                              <p:par>
                                <p:cTn id="55" presetID="22" presetClass="entr" presetSubtype="2"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right)">
                                      <p:cBhvr>
                                        <p:cTn id="57" dur="500"/>
                                        <p:tgtEl>
                                          <p:spTgt spid="88"/>
                                        </p:tgtEl>
                                      </p:cBhvr>
                                    </p:animEffect>
                                  </p:childTnLst>
                                </p:cTn>
                              </p:par>
                            </p:childTnLst>
                          </p:cTn>
                        </p:par>
                        <p:par>
                          <p:cTn id="58" fill="hold">
                            <p:stCondLst>
                              <p:cond delay="7000"/>
                            </p:stCondLst>
                            <p:childTnLst>
                              <p:par>
                                <p:cTn id="59" presetID="42" presetClass="entr" presetSubtype="0" fill="hold" nodeType="after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1000"/>
                                        <p:tgtEl>
                                          <p:spTgt spid="62"/>
                                        </p:tgtEl>
                                      </p:cBhvr>
                                    </p:animEffect>
                                    <p:anim calcmode="lin" valueType="num">
                                      <p:cBhvr>
                                        <p:cTn id="62" dur="1000" fill="hold"/>
                                        <p:tgtEl>
                                          <p:spTgt spid="62"/>
                                        </p:tgtEl>
                                        <p:attrNameLst>
                                          <p:attrName>ppt_x</p:attrName>
                                        </p:attrNameLst>
                                      </p:cBhvr>
                                      <p:tavLst>
                                        <p:tav tm="0">
                                          <p:val>
                                            <p:strVal val="#ppt_x"/>
                                          </p:val>
                                        </p:tav>
                                        <p:tav tm="100000">
                                          <p:val>
                                            <p:strVal val="#ppt_x"/>
                                          </p:val>
                                        </p:tav>
                                      </p:tavLst>
                                    </p:anim>
                                    <p:anim calcmode="lin" valueType="num">
                                      <p:cBhvr>
                                        <p:cTn id="63" dur="1000" fill="hold"/>
                                        <p:tgtEl>
                                          <p:spTgt spid="62"/>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2" presetClass="entr" presetSubtype="2" accel="50000" decel="50000" fill="hold" nodeType="afterEffect">
                                  <p:stCondLst>
                                    <p:cond delay="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1+#ppt_w/2"/>
                                          </p:val>
                                        </p:tav>
                                        <p:tav tm="100000">
                                          <p:val>
                                            <p:strVal val="#ppt_x"/>
                                          </p:val>
                                        </p:tav>
                                      </p:tavLst>
                                    </p:anim>
                                    <p:anim calcmode="lin" valueType="num">
                                      <p:cBhvr additive="base">
                                        <p:cTn id="68" dur="500" fill="hold"/>
                                        <p:tgtEl>
                                          <p:spTgt spid="72"/>
                                        </p:tgtEl>
                                        <p:attrNameLst>
                                          <p:attrName>ppt_y</p:attrName>
                                        </p:attrNameLst>
                                      </p:cBhvr>
                                      <p:tavLst>
                                        <p:tav tm="0">
                                          <p:val>
                                            <p:strVal val="#ppt_y"/>
                                          </p:val>
                                        </p:tav>
                                        <p:tav tm="100000">
                                          <p:val>
                                            <p:strVal val="#ppt_y"/>
                                          </p:val>
                                        </p:tav>
                                      </p:tavLst>
                                    </p:anim>
                                  </p:childTnLst>
                                </p:cTn>
                              </p:par>
                            </p:childTnLst>
                          </p:cTn>
                        </p:par>
                        <p:par>
                          <p:cTn id="69" fill="hold">
                            <p:stCondLst>
                              <p:cond delay="8500"/>
                            </p:stCondLst>
                            <p:childTnLst>
                              <p:par>
                                <p:cTn id="70" presetID="22" presetClass="entr" presetSubtype="8" fill="hold" nodeType="after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childTnLst>
                          </p:cTn>
                        </p:par>
                        <p:par>
                          <p:cTn id="73" fill="hold">
                            <p:stCondLst>
                              <p:cond delay="9000"/>
                            </p:stCondLst>
                            <p:childTnLst>
                              <p:par>
                                <p:cTn id="74" presetID="42" presetClass="entr" presetSubtype="0" fill="hold" nodeType="after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1000"/>
                                        <p:tgtEl>
                                          <p:spTgt spid="53"/>
                                        </p:tgtEl>
                                      </p:cBhvr>
                                    </p:animEffect>
                                    <p:anim calcmode="lin" valueType="num">
                                      <p:cBhvr>
                                        <p:cTn id="77" dur="1000" fill="hold"/>
                                        <p:tgtEl>
                                          <p:spTgt spid="53"/>
                                        </p:tgtEl>
                                        <p:attrNameLst>
                                          <p:attrName>ppt_x</p:attrName>
                                        </p:attrNameLst>
                                      </p:cBhvr>
                                      <p:tavLst>
                                        <p:tav tm="0">
                                          <p:val>
                                            <p:strVal val="#ppt_x"/>
                                          </p:val>
                                        </p:tav>
                                        <p:tav tm="100000">
                                          <p:val>
                                            <p:strVal val="#ppt_x"/>
                                          </p:val>
                                        </p:tav>
                                      </p:tavLst>
                                    </p:anim>
                                    <p:anim calcmode="lin" valueType="num">
                                      <p:cBhvr>
                                        <p:cTn id="7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1445166" y="2812236"/>
            <a:ext cx="1828800" cy="677109"/>
            <a:chOff x="1619804" y="2992914"/>
            <a:chExt cx="1828800" cy="677109"/>
          </a:xfrm>
        </p:grpSpPr>
        <p:sp>
          <p:nvSpPr>
            <p:cNvPr id="50" name="TextBox 4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EF3425"/>
                  </a:solidFill>
                  <a:latin typeface="Candara" panose="020E0502030303020204" pitchFamily="34" charset="0"/>
                </a:rPr>
                <a:t>Moderator</a:t>
              </a:r>
              <a:endParaRPr lang="en-US" b="1" dirty="0">
                <a:solidFill>
                  <a:srgbClr val="EF3425"/>
                </a:solidFill>
                <a:latin typeface="Candara" panose="020E0502030303020204" pitchFamily="34" charset="0"/>
              </a:endParaRPr>
            </a:p>
          </p:txBody>
        </p:sp>
        <p:sp>
          <p:nvSpPr>
            <p:cNvPr id="51" name="TextBox 5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Veljko Rvović</a:t>
              </a:r>
              <a:endParaRPr lang="en-US" sz="1400" dirty="0">
                <a:solidFill>
                  <a:schemeClr val="bg1"/>
                </a:solidFill>
                <a:latin typeface="Candara" panose="020E0502030303020204" pitchFamily="34" charset="0"/>
              </a:endParaRPr>
            </a:p>
          </p:txBody>
        </p:sp>
      </p:grpSp>
      <p:sp>
        <p:nvSpPr>
          <p:cNvPr id="53" name="Oval 52"/>
          <p:cNvSpPr>
            <a:spLocks noChangeAspect="1"/>
          </p:cNvSpPr>
          <p:nvPr/>
        </p:nvSpPr>
        <p:spPr>
          <a:xfrm>
            <a:off x="3520948" y="343443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886646" y="4377165"/>
            <a:ext cx="1828800" cy="892552"/>
            <a:chOff x="1619804" y="2992914"/>
            <a:chExt cx="1828800" cy="892552"/>
          </a:xfrm>
        </p:grpSpPr>
        <p:sp>
          <p:nvSpPr>
            <p:cNvPr id="60" name="TextBox 5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8397B1"/>
                  </a:solidFill>
                  <a:latin typeface="Candara" panose="020E0502030303020204" pitchFamily="34" charset="0"/>
                </a:rPr>
                <a:t>Zapisničar</a:t>
              </a:r>
              <a:endParaRPr lang="en-US" b="1" dirty="0">
                <a:solidFill>
                  <a:srgbClr val="8397B1"/>
                </a:solidFill>
                <a:latin typeface="Candara" panose="020E0502030303020204" pitchFamily="34" charset="0"/>
              </a:endParaRPr>
            </a:p>
          </p:txBody>
        </p:sp>
        <p:sp>
          <p:nvSpPr>
            <p:cNvPr id="62" name="TextBox 61"/>
            <p:cNvSpPr txBox="1"/>
            <p:nvPr/>
          </p:nvSpPr>
          <p:spPr>
            <a:xfrm>
              <a:off x="1656568" y="3362246"/>
              <a:ext cx="1790941" cy="523220"/>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Aleksandar Maksimović</a:t>
              </a:r>
              <a:endParaRPr lang="en-US" sz="1400" dirty="0">
                <a:solidFill>
                  <a:schemeClr val="bg1"/>
                </a:solidFill>
                <a:latin typeface="Candara" panose="020E0502030303020204" pitchFamily="34" charset="0"/>
              </a:endParaRPr>
            </a:p>
          </p:txBody>
        </p:sp>
      </p:grpSp>
      <p:sp>
        <p:nvSpPr>
          <p:cNvPr id="67" name="Oval 66"/>
          <p:cNvSpPr>
            <a:spLocks noChangeAspect="1"/>
          </p:cNvSpPr>
          <p:nvPr/>
        </p:nvSpPr>
        <p:spPr>
          <a:xfrm>
            <a:off x="5962428" y="1779191"/>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419628" y="2812236"/>
            <a:ext cx="1828800" cy="677109"/>
            <a:chOff x="1619804" y="2992914"/>
            <a:chExt cx="1828800" cy="677109"/>
          </a:xfrm>
        </p:grpSpPr>
        <p:sp>
          <p:nvSpPr>
            <p:cNvPr id="70" name="TextBox 6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62768F"/>
                  </a:solidFill>
                  <a:latin typeface="Candara" panose="020E0502030303020204" pitchFamily="34" charset="0"/>
                </a:rPr>
                <a:t>Inspektor #3</a:t>
              </a:r>
              <a:endParaRPr lang="en-US" b="1" dirty="0">
                <a:solidFill>
                  <a:srgbClr val="62768F"/>
                </a:solidFill>
                <a:latin typeface="Candara" panose="020E0502030303020204" pitchFamily="34" charset="0"/>
              </a:endParaRPr>
            </a:p>
          </p:txBody>
        </p:sp>
        <p:sp>
          <p:nvSpPr>
            <p:cNvPr id="71" name="TextBox 7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Andrej Jakovljević</a:t>
              </a:r>
              <a:endParaRPr lang="en-US" sz="1400" dirty="0">
                <a:solidFill>
                  <a:schemeClr val="bg1"/>
                </a:solidFill>
                <a:latin typeface="Candara" panose="020E0502030303020204" pitchFamily="34" charset="0"/>
              </a:endParaRPr>
            </a:p>
          </p:txBody>
        </p:sp>
      </p:grpSp>
      <p:sp>
        <p:nvSpPr>
          <p:cNvPr id="74" name="Oval 73"/>
          <p:cNvSpPr>
            <a:spLocks noChangeAspect="1"/>
          </p:cNvSpPr>
          <p:nvPr/>
        </p:nvSpPr>
        <p:spPr>
          <a:xfrm>
            <a:off x="8429658" y="3421064"/>
            <a:ext cx="2743200" cy="2743200"/>
          </a:xfrm>
          <a:prstGeom prst="ellipse">
            <a:avLst/>
          </a:prstGeom>
          <a:no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86858" y="4454109"/>
            <a:ext cx="1828800" cy="677109"/>
            <a:chOff x="1619804" y="2992914"/>
            <a:chExt cx="1828800" cy="677109"/>
          </a:xfrm>
        </p:grpSpPr>
        <p:sp>
          <p:nvSpPr>
            <p:cNvPr id="80" name="TextBox 79"/>
            <p:cNvSpPr txBox="1"/>
            <p:nvPr/>
          </p:nvSpPr>
          <p:spPr>
            <a:xfrm>
              <a:off x="1619804" y="2992914"/>
              <a:ext cx="1828800" cy="369332"/>
            </a:xfrm>
            <a:prstGeom prst="rect">
              <a:avLst/>
            </a:prstGeom>
            <a:noFill/>
          </p:spPr>
          <p:txBody>
            <a:bodyPr wrap="square" rtlCol="0">
              <a:spAutoFit/>
            </a:bodyPr>
            <a:lstStyle/>
            <a:p>
              <a:pPr algn="ctr"/>
              <a:r>
                <a:rPr lang="sr-Latn-ME" b="1" dirty="0">
                  <a:solidFill>
                    <a:srgbClr val="B5B5B5"/>
                  </a:solidFill>
                  <a:latin typeface="Candara" panose="020E0502030303020204" pitchFamily="34" charset="0"/>
                </a:rPr>
                <a:t>Inspektor #4</a:t>
              </a:r>
              <a:endParaRPr lang="en-US" b="1" dirty="0">
                <a:solidFill>
                  <a:srgbClr val="B5B5B5"/>
                </a:solidFill>
                <a:latin typeface="Candara" panose="020E0502030303020204" pitchFamily="34" charset="0"/>
              </a:endParaRPr>
            </a:p>
          </p:txBody>
        </p:sp>
        <p:sp>
          <p:nvSpPr>
            <p:cNvPr id="81" name="TextBox 80"/>
            <p:cNvSpPr txBox="1"/>
            <p:nvPr/>
          </p:nvSpPr>
          <p:spPr>
            <a:xfrm>
              <a:off x="1656568" y="3362246"/>
              <a:ext cx="1790941" cy="307777"/>
            </a:xfrm>
            <a:prstGeom prst="rect">
              <a:avLst/>
            </a:prstGeom>
            <a:noFill/>
          </p:spPr>
          <p:txBody>
            <a:bodyPr wrap="square" rtlCol="0">
              <a:spAutoFit/>
            </a:bodyPr>
            <a:lstStyle/>
            <a:p>
              <a:pPr algn="ctr"/>
              <a:r>
                <a:rPr lang="sr-Latn-ME" sz="1400" dirty="0">
                  <a:solidFill>
                    <a:schemeClr val="bg1"/>
                  </a:solidFill>
                  <a:latin typeface="Candara" panose="020E0502030303020204" pitchFamily="34" charset="0"/>
                </a:rPr>
                <a:t>Dragan Milovančević</a:t>
              </a:r>
              <a:endParaRPr lang="en-US" sz="1400" dirty="0">
                <a:solidFill>
                  <a:schemeClr val="bg1"/>
                </a:solidFill>
                <a:latin typeface="Candara" panose="020E0502030303020204" pitchFamily="34" charset="0"/>
              </a:endParaRP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sr-Latn-ME" sz="4400" b="1" dirty="0">
                  <a:solidFill>
                    <a:schemeClr val="bg1"/>
                  </a:solidFill>
                  <a:latin typeface="Candara" panose="020E0502030303020204" pitchFamily="34" charset="0"/>
                </a:rPr>
                <a:t>Formalna inspekcija</a:t>
              </a:r>
              <a:endParaRPr lang="en-US" sz="4400" b="1" dirty="0">
                <a:solidFill>
                  <a:schemeClr val="bg1"/>
                </a:solidFill>
                <a:latin typeface="Candara" panose="020E0502030303020204" pitchFamily="34" charset="0"/>
              </a:endParaRPr>
            </a:p>
          </p:txBody>
        </p:sp>
        <p:sp>
          <p:nvSpPr>
            <p:cNvPr id="8" name="TextBox 7"/>
            <p:cNvSpPr txBox="1"/>
            <p:nvPr/>
          </p:nvSpPr>
          <p:spPr>
            <a:xfrm>
              <a:off x="4030132" y="843004"/>
              <a:ext cx="4143023" cy="369332"/>
            </a:xfrm>
            <a:prstGeom prst="rect">
              <a:avLst/>
            </a:prstGeom>
            <a:noFill/>
          </p:spPr>
          <p:txBody>
            <a:bodyPr wrap="square" lIns="91440" tIns="45720" rIns="91440" bIns="45720" rtlCol="0" anchor="t">
              <a:spAutoFit/>
            </a:bodyPr>
            <a:lstStyle/>
            <a:p>
              <a:pPr algn="ctr"/>
              <a:endParaRPr lang="en-US" dirty="0">
                <a:solidFill>
                  <a:schemeClr val="bg1">
                    <a:lumMod val="85000"/>
                  </a:schemeClr>
                </a:solidFill>
                <a:latin typeface="Candara" panose="020E0502030303020204" pitchFamily="34" charset="0"/>
              </a:endParaRPr>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spTree>
    <p:extLst>
      <p:ext uri="{BB962C8B-B14F-4D97-AF65-F5344CB8AC3E}">
        <p14:creationId xmlns:p14="http://schemas.microsoft.com/office/powerpoint/2010/main" val="59838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22" presetClass="entr" presetSubtype="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up)">
                                      <p:cBhvr>
                                        <p:cTn id="19" dur="750"/>
                                        <p:tgtEl>
                                          <p:spTgt spid="48"/>
                                        </p:tgtEl>
                                      </p:cBhvr>
                                    </p:animEffect>
                                  </p:childTnLst>
                                </p:cTn>
                              </p:par>
                            </p:childTnLst>
                          </p:cTn>
                        </p:par>
                        <p:par>
                          <p:cTn id="20" fill="hold">
                            <p:stCondLst>
                              <p:cond delay="2000"/>
                            </p:stCondLst>
                            <p:childTnLst>
                              <p:par>
                                <p:cTn id="21" presetID="53" presetClass="entr" presetSubtype="528" fill="hold" grpId="0" nodeType="after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p:cTn id="23" dur="500" fill="hold"/>
                                        <p:tgtEl>
                                          <p:spTgt spid="53"/>
                                        </p:tgtEl>
                                        <p:attrNameLst>
                                          <p:attrName>ppt_w</p:attrName>
                                        </p:attrNameLst>
                                      </p:cBhvr>
                                      <p:tavLst>
                                        <p:tav tm="0">
                                          <p:val>
                                            <p:fltVal val="0"/>
                                          </p:val>
                                        </p:tav>
                                        <p:tav tm="100000">
                                          <p:val>
                                            <p:strVal val="#ppt_w"/>
                                          </p:val>
                                        </p:tav>
                                      </p:tavLst>
                                    </p:anim>
                                    <p:anim calcmode="lin" valueType="num">
                                      <p:cBhvr>
                                        <p:cTn id="24" dur="500" fill="hold"/>
                                        <p:tgtEl>
                                          <p:spTgt spid="53"/>
                                        </p:tgtEl>
                                        <p:attrNameLst>
                                          <p:attrName>ppt_h</p:attrName>
                                        </p:attrNameLst>
                                      </p:cBhvr>
                                      <p:tavLst>
                                        <p:tav tm="0">
                                          <p:val>
                                            <p:fltVal val="0"/>
                                          </p:val>
                                        </p:tav>
                                        <p:tav tm="100000">
                                          <p:val>
                                            <p:strVal val="#ppt_h"/>
                                          </p:val>
                                        </p:tav>
                                      </p:tavLst>
                                    </p:anim>
                                    <p:animEffect transition="in" filter="fade">
                                      <p:cBhvr>
                                        <p:cTn id="25" dur="500"/>
                                        <p:tgtEl>
                                          <p:spTgt spid="53"/>
                                        </p:tgtEl>
                                      </p:cBhvr>
                                    </p:animEffect>
                                    <p:anim calcmode="lin" valueType="num">
                                      <p:cBhvr>
                                        <p:cTn id="26" dur="500" fill="hold"/>
                                        <p:tgtEl>
                                          <p:spTgt spid="53"/>
                                        </p:tgtEl>
                                        <p:attrNameLst>
                                          <p:attrName>ppt_x</p:attrName>
                                        </p:attrNameLst>
                                      </p:cBhvr>
                                      <p:tavLst>
                                        <p:tav tm="0">
                                          <p:val>
                                            <p:fltVal val="0.5"/>
                                          </p:val>
                                        </p:tav>
                                        <p:tav tm="100000">
                                          <p:val>
                                            <p:strVal val="#ppt_x"/>
                                          </p:val>
                                        </p:tav>
                                      </p:tavLst>
                                    </p:anim>
                                    <p:anim calcmode="lin" valueType="num">
                                      <p:cBhvr>
                                        <p:cTn id="27" dur="500" fill="hold"/>
                                        <p:tgtEl>
                                          <p:spTgt spid="53"/>
                                        </p:tgtEl>
                                        <p:attrNameLst>
                                          <p:attrName>ppt_y</p:attrName>
                                        </p:attrNameLst>
                                      </p:cBhvr>
                                      <p:tavLst>
                                        <p:tav tm="0">
                                          <p:val>
                                            <p:fltVal val="0.5"/>
                                          </p:val>
                                        </p:tav>
                                        <p:tav tm="100000">
                                          <p:val>
                                            <p:strVal val="#ppt_y"/>
                                          </p:val>
                                        </p:tav>
                                      </p:tavLst>
                                    </p:anim>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up)">
                                      <p:cBhvr>
                                        <p:cTn id="31" dur="750"/>
                                        <p:tgtEl>
                                          <p:spTgt spid="56"/>
                                        </p:tgtEl>
                                      </p:cBhvr>
                                    </p:animEffect>
                                  </p:childTnLst>
                                </p:cTn>
                              </p:par>
                            </p:childTnLst>
                          </p:cTn>
                        </p:par>
                        <p:par>
                          <p:cTn id="32" fill="hold">
                            <p:stCondLst>
                              <p:cond delay="3250"/>
                            </p:stCondLst>
                            <p:childTnLst>
                              <p:par>
                                <p:cTn id="33" presetID="53" presetClass="entr" presetSubtype="528"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p:cTn id="35" dur="500" fill="hold"/>
                                        <p:tgtEl>
                                          <p:spTgt spid="67"/>
                                        </p:tgtEl>
                                        <p:attrNameLst>
                                          <p:attrName>ppt_w</p:attrName>
                                        </p:attrNameLst>
                                      </p:cBhvr>
                                      <p:tavLst>
                                        <p:tav tm="0">
                                          <p:val>
                                            <p:fltVal val="0"/>
                                          </p:val>
                                        </p:tav>
                                        <p:tav tm="100000">
                                          <p:val>
                                            <p:strVal val="#ppt_w"/>
                                          </p:val>
                                        </p:tav>
                                      </p:tavLst>
                                    </p:anim>
                                    <p:anim calcmode="lin" valueType="num">
                                      <p:cBhvr>
                                        <p:cTn id="36" dur="500" fill="hold"/>
                                        <p:tgtEl>
                                          <p:spTgt spid="67"/>
                                        </p:tgtEl>
                                        <p:attrNameLst>
                                          <p:attrName>ppt_h</p:attrName>
                                        </p:attrNameLst>
                                      </p:cBhvr>
                                      <p:tavLst>
                                        <p:tav tm="0">
                                          <p:val>
                                            <p:fltVal val="0"/>
                                          </p:val>
                                        </p:tav>
                                        <p:tav tm="100000">
                                          <p:val>
                                            <p:strVal val="#ppt_h"/>
                                          </p:val>
                                        </p:tav>
                                      </p:tavLst>
                                    </p:anim>
                                    <p:animEffect transition="in" filter="fade">
                                      <p:cBhvr>
                                        <p:cTn id="37" dur="500"/>
                                        <p:tgtEl>
                                          <p:spTgt spid="67"/>
                                        </p:tgtEl>
                                      </p:cBhvr>
                                    </p:animEffect>
                                    <p:anim calcmode="lin" valueType="num">
                                      <p:cBhvr>
                                        <p:cTn id="38" dur="500" fill="hold"/>
                                        <p:tgtEl>
                                          <p:spTgt spid="67"/>
                                        </p:tgtEl>
                                        <p:attrNameLst>
                                          <p:attrName>ppt_x</p:attrName>
                                        </p:attrNameLst>
                                      </p:cBhvr>
                                      <p:tavLst>
                                        <p:tav tm="0">
                                          <p:val>
                                            <p:fltVal val="0.5"/>
                                          </p:val>
                                        </p:tav>
                                        <p:tav tm="100000">
                                          <p:val>
                                            <p:strVal val="#ppt_x"/>
                                          </p:val>
                                        </p:tav>
                                      </p:tavLst>
                                    </p:anim>
                                    <p:anim calcmode="lin" valueType="num">
                                      <p:cBhvr>
                                        <p:cTn id="39" dur="500" fill="hold"/>
                                        <p:tgtEl>
                                          <p:spTgt spid="67"/>
                                        </p:tgtEl>
                                        <p:attrNameLst>
                                          <p:attrName>ppt_y</p:attrName>
                                        </p:attrNameLst>
                                      </p:cBhvr>
                                      <p:tavLst>
                                        <p:tav tm="0">
                                          <p:val>
                                            <p:fltVal val="0.5"/>
                                          </p:val>
                                        </p:tav>
                                        <p:tav tm="100000">
                                          <p:val>
                                            <p:strVal val="#ppt_y"/>
                                          </p:val>
                                        </p:tav>
                                      </p:tavLst>
                                    </p:anim>
                                  </p:childTnLst>
                                </p:cTn>
                              </p:par>
                            </p:childTnLst>
                          </p:cTn>
                        </p:par>
                        <p:par>
                          <p:cTn id="40" fill="hold">
                            <p:stCondLst>
                              <p:cond delay="3750"/>
                            </p:stCondLst>
                            <p:childTnLst>
                              <p:par>
                                <p:cTn id="41" presetID="22" presetClass="entr" presetSubtype="1"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up)">
                                      <p:cBhvr>
                                        <p:cTn id="43" dur="750"/>
                                        <p:tgtEl>
                                          <p:spTgt spid="69"/>
                                        </p:tgtEl>
                                      </p:cBhvr>
                                    </p:animEffect>
                                  </p:childTnLst>
                                </p:cTn>
                              </p:par>
                            </p:childTnLst>
                          </p:cTn>
                        </p:par>
                        <p:par>
                          <p:cTn id="44" fill="hold">
                            <p:stCondLst>
                              <p:cond delay="4500"/>
                            </p:stCondLst>
                            <p:childTnLst>
                              <p:par>
                                <p:cTn id="45" presetID="53" presetClass="entr" presetSubtype="528" fill="hold" grpId="0" nodeType="after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p:cTn id="47" dur="500" fill="hold"/>
                                        <p:tgtEl>
                                          <p:spTgt spid="74"/>
                                        </p:tgtEl>
                                        <p:attrNameLst>
                                          <p:attrName>ppt_w</p:attrName>
                                        </p:attrNameLst>
                                      </p:cBhvr>
                                      <p:tavLst>
                                        <p:tav tm="0">
                                          <p:val>
                                            <p:fltVal val="0"/>
                                          </p:val>
                                        </p:tav>
                                        <p:tav tm="100000">
                                          <p:val>
                                            <p:strVal val="#ppt_w"/>
                                          </p:val>
                                        </p:tav>
                                      </p:tavLst>
                                    </p:anim>
                                    <p:anim calcmode="lin" valueType="num">
                                      <p:cBhvr>
                                        <p:cTn id="48" dur="500" fill="hold"/>
                                        <p:tgtEl>
                                          <p:spTgt spid="74"/>
                                        </p:tgtEl>
                                        <p:attrNameLst>
                                          <p:attrName>ppt_h</p:attrName>
                                        </p:attrNameLst>
                                      </p:cBhvr>
                                      <p:tavLst>
                                        <p:tav tm="0">
                                          <p:val>
                                            <p:fltVal val="0"/>
                                          </p:val>
                                        </p:tav>
                                        <p:tav tm="100000">
                                          <p:val>
                                            <p:strVal val="#ppt_h"/>
                                          </p:val>
                                        </p:tav>
                                      </p:tavLst>
                                    </p:anim>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fltVal val="0.5"/>
                                          </p:val>
                                        </p:tav>
                                        <p:tav tm="100000">
                                          <p:val>
                                            <p:strVal val="#ppt_x"/>
                                          </p:val>
                                        </p:tav>
                                      </p:tavLst>
                                    </p:anim>
                                    <p:anim calcmode="lin" valueType="num">
                                      <p:cBhvr>
                                        <p:cTn id="51" dur="500" fill="hold"/>
                                        <p:tgtEl>
                                          <p:spTgt spid="74"/>
                                        </p:tgtEl>
                                        <p:attrNameLst>
                                          <p:attrName>ppt_y</p:attrName>
                                        </p:attrNameLst>
                                      </p:cBhvr>
                                      <p:tavLst>
                                        <p:tav tm="0">
                                          <p:val>
                                            <p:fltVal val="0.5"/>
                                          </p:val>
                                        </p:tav>
                                        <p:tav tm="100000">
                                          <p:val>
                                            <p:strVal val="#ppt_y"/>
                                          </p:val>
                                        </p:tav>
                                      </p:tavLst>
                                    </p:anim>
                                  </p:childTnLst>
                                </p:cTn>
                              </p:par>
                            </p:childTnLst>
                          </p:cTn>
                        </p:par>
                        <p:par>
                          <p:cTn id="52" fill="hold">
                            <p:stCondLst>
                              <p:cond delay="5000"/>
                            </p:stCondLst>
                            <p:childTnLst>
                              <p:par>
                                <p:cTn id="53" presetID="22" presetClass="entr" presetSubtype="1" fill="hold" nodeType="after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wipe(up)">
                                      <p:cBhvr>
                                        <p:cTn id="55" dur="7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3" grpId="0" animBg="1"/>
      <p:bldP spid="67"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67951" y="101921"/>
            <a:ext cx="6945444" cy="2152965"/>
            <a:chOff x="-67951" y="101921"/>
            <a:chExt cx="6945444" cy="2152965"/>
          </a:xfrm>
        </p:grpSpPr>
        <p:sp>
          <p:nvSpPr>
            <p:cNvPr id="50" name="TextBox 49"/>
            <p:cNvSpPr txBox="1"/>
            <p:nvPr/>
          </p:nvSpPr>
          <p:spPr>
            <a:xfrm>
              <a:off x="-67951" y="101921"/>
              <a:ext cx="3330439" cy="2152965"/>
            </a:xfrm>
            <a:prstGeom prst="rect">
              <a:avLst/>
            </a:prstGeom>
            <a:noFill/>
          </p:spPr>
          <p:txBody>
            <a:bodyPr wrap="square" lIns="91440" tIns="45720" rIns="91440" bIns="45720" rtlCol="0" anchor="t">
              <a:spAutoFit/>
            </a:bodyPr>
            <a:lstStyle/>
            <a:p>
              <a:pPr algn="ctr"/>
              <a:r>
                <a:rPr lang="sr-Latn-ME" sz="4400" b="1" dirty="0">
                  <a:solidFill>
                    <a:schemeClr val="bg1"/>
                  </a:solidFill>
                  <a:latin typeface="Candara"/>
                </a:rPr>
                <a:t>Modelovanje baze podataka</a:t>
              </a:r>
              <a:endParaRPr lang="en-US" sz="4400" b="1" dirty="0">
                <a:solidFill>
                  <a:schemeClr val="bg1"/>
                </a:solidFill>
                <a:latin typeface="Candara" panose="020E0502030303020204" pitchFamily="34" charset="0"/>
              </a:endParaRPr>
            </a:p>
          </p:txBody>
        </p:sp>
        <p:sp>
          <p:nvSpPr>
            <p:cNvPr id="51" name="TextBox 50"/>
            <p:cNvSpPr txBox="1"/>
            <p:nvPr/>
          </p:nvSpPr>
          <p:spPr>
            <a:xfrm>
              <a:off x="5314507" y="843004"/>
              <a:ext cx="1562986" cy="369332"/>
            </a:xfrm>
            <a:prstGeom prst="rect">
              <a:avLst/>
            </a:prstGeom>
            <a:noFill/>
          </p:spPr>
          <p:txBody>
            <a:bodyPr wrap="square" lIns="91440" tIns="45720" rIns="91440" bIns="45720" rtlCol="0" anchor="t">
              <a:spAutoFit/>
            </a:bodyPr>
            <a:lstStyle/>
            <a:p>
              <a:endParaRPr lang="en-US" dirty="0">
                <a:solidFill>
                  <a:schemeClr val="bg1">
                    <a:lumMod val="85000"/>
                  </a:schemeClr>
                </a:solidFill>
                <a:latin typeface="Candara" panose="020E0502030303020204" pitchFamily="34" charset="0"/>
              </a:endParaRPr>
            </a:p>
          </p:txBody>
        </p:sp>
      </p:grpSp>
      <p:pic>
        <p:nvPicPr>
          <p:cNvPr id="52" name="Picture 5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3" name="Picture 3" descr="Diagram&#10;&#10;Description automatically generated">
            <a:extLst>
              <a:ext uri="{FF2B5EF4-FFF2-40B4-BE49-F238E27FC236}">
                <a16:creationId xmlns:a16="http://schemas.microsoft.com/office/drawing/2014/main" id="{B8D5245D-A729-4A96-B9A9-D981555A0E4C}"/>
              </a:ext>
            </a:extLst>
          </p:cNvPr>
          <p:cNvPicPr>
            <a:picLocks noChangeAspect="1"/>
          </p:cNvPicPr>
          <p:nvPr/>
        </p:nvPicPr>
        <p:blipFill>
          <a:blip r:embed="rId4"/>
          <a:stretch>
            <a:fillRect/>
          </a:stretch>
        </p:blipFill>
        <p:spPr>
          <a:xfrm>
            <a:off x="3229707" y="-46590"/>
            <a:ext cx="8975967" cy="6902337"/>
          </a:xfrm>
          <a:prstGeom prst="rect">
            <a:avLst/>
          </a:prstGeom>
        </p:spPr>
      </p:pic>
    </p:spTree>
    <p:extLst>
      <p:ext uri="{BB962C8B-B14F-4D97-AF65-F5344CB8AC3E}">
        <p14:creationId xmlns:p14="http://schemas.microsoft.com/office/powerpoint/2010/main" val="15345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p:cNvSpPr>
            <a:spLocks noChangeAspect="1"/>
          </p:cNvSpPr>
          <p:nvPr/>
        </p:nvSpPr>
        <p:spPr>
          <a:xfrm>
            <a:off x="2854647" y="2646544"/>
            <a:ext cx="1935595" cy="1935595"/>
          </a:xfrm>
          <a:prstGeom prst="ellipse">
            <a:avLst/>
          </a:prstGeom>
          <a:solidFill>
            <a:srgbClr val="EF3425"/>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72" name="Oval 71"/>
          <p:cNvSpPr>
            <a:spLocks noChangeAspect="1"/>
          </p:cNvSpPr>
          <p:nvPr/>
        </p:nvSpPr>
        <p:spPr>
          <a:xfrm>
            <a:off x="4370351" y="2646544"/>
            <a:ext cx="1935595" cy="1935595"/>
          </a:xfrm>
          <a:prstGeom prst="ellipse">
            <a:avLst/>
          </a:prstGeom>
          <a:solidFill>
            <a:srgbClr val="44546B"/>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sp>
        <p:nvSpPr>
          <p:cNvPr id="80" name="Oval 79"/>
          <p:cNvSpPr>
            <a:spLocks noChangeAspect="1"/>
          </p:cNvSpPr>
          <p:nvPr/>
        </p:nvSpPr>
        <p:spPr>
          <a:xfrm>
            <a:off x="5886055" y="2646544"/>
            <a:ext cx="1935595" cy="1935595"/>
          </a:xfrm>
          <a:prstGeom prst="ellipse">
            <a:avLst/>
          </a:prstGeom>
          <a:solidFill>
            <a:srgbClr val="BFBFBF"/>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cxnSp>
        <p:nvCxnSpPr>
          <p:cNvPr id="41" name="Elbow Connector 40"/>
          <p:cNvCxnSpPr/>
          <p:nvPr/>
        </p:nvCxnSpPr>
        <p:spPr>
          <a:xfrm flipV="1">
            <a:off x="8329012" y="1866291"/>
            <a:ext cx="931946" cy="759447"/>
          </a:xfrm>
          <a:prstGeom prst="bentConnector3">
            <a:avLst>
              <a:gd name="adj1" fmla="val -1340"/>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2" idx="4"/>
          </p:cNvCxnSpPr>
          <p:nvPr/>
        </p:nvCxnSpPr>
        <p:spPr>
          <a:xfrm rot="5400000">
            <a:off x="4008411" y="4021037"/>
            <a:ext cx="768637" cy="1890841"/>
          </a:xfrm>
          <a:prstGeom prst="bentConnector2">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45"/>
          <p:cNvCxnSpPr/>
          <p:nvPr/>
        </p:nvCxnSpPr>
        <p:spPr>
          <a:xfrm>
            <a:off x="6796078" y="4598499"/>
            <a:ext cx="1532934" cy="752277"/>
          </a:xfrm>
          <a:prstGeom prst="bentConnector3">
            <a:avLst>
              <a:gd name="adj1" fmla="val 754"/>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16200000" flipV="1">
            <a:off x="2932211" y="1775358"/>
            <a:ext cx="925890" cy="820122"/>
          </a:xfrm>
          <a:prstGeom prst="bentConnector3">
            <a:avLst>
              <a:gd name="adj1" fmla="val 98231"/>
            </a:avLst>
          </a:prstGeom>
          <a:ln w="19050">
            <a:solidFill>
              <a:schemeClr val="bg1"/>
            </a:solidFill>
            <a:prstDash val="sysDot"/>
            <a:headEnd type="ova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27369" y="918274"/>
            <a:ext cx="2747957" cy="1812737"/>
            <a:chOff x="1861999" y="3011185"/>
            <a:chExt cx="4564985" cy="1043099"/>
          </a:xfrm>
        </p:grpSpPr>
        <p:sp>
          <p:nvSpPr>
            <p:cNvPr id="31" name="Text Box 10"/>
            <p:cNvSpPr txBox="1">
              <a:spLocks noChangeArrowheads="1"/>
            </p:cNvSpPr>
            <p:nvPr/>
          </p:nvSpPr>
          <p:spPr bwMode="auto">
            <a:xfrm>
              <a:off x="1861999" y="3399003"/>
              <a:ext cx="4564985" cy="655281"/>
            </a:xfrm>
            <a:prstGeom prst="rect">
              <a:avLst/>
            </a:prstGeom>
            <a:noFill/>
            <a:ln w="9525">
              <a:noFill/>
              <a:miter lim="800000"/>
              <a:headEnd/>
              <a:tailEnd/>
            </a:ln>
          </p:spPr>
          <p:txBody>
            <a:bodyPr wrap="square" lIns="60960" tIns="30480" rIns="60960" bIns="30480" anchor="t">
              <a:spAutoFit/>
            </a:bodyPr>
            <a:lstStyle/>
            <a:p>
              <a:pPr marL="285750" indent="-285750">
                <a:buFont typeface="Arial"/>
                <a:buChar char="•"/>
              </a:pPr>
              <a:r>
                <a:rPr lang="en-US" sz="1400" dirty="0">
                  <a:solidFill>
                    <a:schemeClr val="bg1">
                      <a:lumMod val="85000"/>
                    </a:schemeClr>
                  </a:solidFill>
                  <a:latin typeface="Candara"/>
                </a:rPr>
                <a:t>PHP 7.3.21</a:t>
              </a:r>
            </a:p>
            <a:p>
              <a:pPr marL="285750" indent="-285750">
                <a:buFont typeface="Arial"/>
                <a:buChar char="•"/>
              </a:pPr>
              <a:r>
                <a:rPr lang="en-US" sz="1400" dirty="0">
                  <a:solidFill>
                    <a:schemeClr val="bg1">
                      <a:lumMod val="85000"/>
                    </a:schemeClr>
                  </a:solidFill>
                  <a:latin typeface="Candara"/>
                </a:rPr>
                <a:t>ECMAScript 2016(</a:t>
              </a:r>
              <a:r>
                <a:rPr lang="en-US" sz="1400" dirty="0" err="1">
                  <a:solidFill>
                    <a:schemeClr val="bg1">
                      <a:lumMod val="85000"/>
                    </a:schemeClr>
                  </a:solidFill>
                  <a:latin typeface="Candara"/>
                </a:rPr>
                <a:t>Javascript</a:t>
              </a:r>
              <a:r>
                <a:rPr lang="en-US" sz="1400" dirty="0">
                  <a:solidFill>
                    <a:schemeClr val="bg1">
                      <a:lumMod val="85000"/>
                    </a:schemeClr>
                  </a:solidFill>
                  <a:latin typeface="Candara"/>
                </a:rPr>
                <a:t>)</a:t>
              </a:r>
            </a:p>
            <a:p>
              <a:pPr marL="285750" indent="-285750">
                <a:buFont typeface="Arial"/>
                <a:buChar char="•"/>
              </a:pPr>
              <a:r>
                <a:rPr lang="en-US" sz="1400" dirty="0">
                  <a:solidFill>
                    <a:schemeClr val="bg1">
                      <a:lumMod val="85000"/>
                    </a:schemeClr>
                  </a:solidFill>
                  <a:latin typeface="Candara"/>
                </a:rPr>
                <a:t>HTML 5.0</a:t>
              </a:r>
            </a:p>
            <a:p>
              <a:pPr marL="285750" indent="-285750">
                <a:buFont typeface="Arial"/>
                <a:buChar char="•"/>
              </a:pPr>
              <a:r>
                <a:rPr lang="en-US" sz="1400" dirty="0" err="1">
                  <a:solidFill>
                    <a:schemeClr val="bg1">
                      <a:lumMod val="85000"/>
                    </a:schemeClr>
                  </a:solidFill>
                  <a:latin typeface="Candara"/>
                </a:rPr>
                <a:t>MySql</a:t>
              </a:r>
              <a:r>
                <a:rPr lang="en-US" sz="1400" dirty="0">
                  <a:solidFill>
                    <a:schemeClr val="bg1">
                      <a:lumMod val="85000"/>
                    </a:schemeClr>
                  </a:solidFill>
                  <a:latin typeface="Candara"/>
                </a:rPr>
                <a:t> 5.7.31</a:t>
              </a:r>
            </a:p>
            <a:p>
              <a:pPr marL="285750" indent="-285750">
                <a:buFont typeface="Arial"/>
                <a:buChar char="•"/>
              </a:pPr>
              <a:r>
                <a:rPr lang="en-US" sz="1400" dirty="0" err="1">
                  <a:solidFill>
                    <a:schemeClr val="bg1">
                      <a:lumMod val="85000"/>
                    </a:schemeClr>
                  </a:solidFill>
                  <a:latin typeface="Candara"/>
                </a:rPr>
                <a:t>Codeigniter</a:t>
              </a:r>
              <a:r>
                <a:rPr lang="en-US" sz="1400" dirty="0">
                  <a:solidFill>
                    <a:schemeClr val="bg1">
                      <a:lumMod val="85000"/>
                    </a:schemeClr>
                  </a:solidFill>
                  <a:latin typeface="Candara"/>
                </a:rPr>
                <a:t> 4</a:t>
              </a:r>
            </a:p>
          </p:txBody>
        </p:sp>
        <p:sp>
          <p:nvSpPr>
            <p:cNvPr id="32" name="Rectangle 31"/>
            <p:cNvSpPr/>
            <p:nvPr/>
          </p:nvSpPr>
          <p:spPr>
            <a:xfrm>
              <a:off x="1942964" y="3011185"/>
              <a:ext cx="4482721" cy="371917"/>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lIns="91440" tIns="45720" rIns="91440" bIns="45720" anchor="ctr" anchorCtr="1">
              <a:spAutoFit/>
            </a:bodyPr>
            <a:lstStyle/>
            <a:p>
              <a:pPr algn="ctr" defTabSz="1450940"/>
              <a:r>
                <a:rPr lang="en-US" b="1" dirty="0" err="1">
                  <a:solidFill>
                    <a:schemeClr val="bg1"/>
                  </a:solidFill>
                  <a:latin typeface="Candara"/>
                  <a:ea typeface="Open Sans"/>
                  <a:cs typeface="Open Sans"/>
                </a:rPr>
                <a:t>Tehnologije</a:t>
              </a:r>
              <a:r>
                <a:rPr lang="en-US" b="1" dirty="0">
                  <a:solidFill>
                    <a:schemeClr val="bg1"/>
                  </a:solidFill>
                  <a:latin typeface="Candara"/>
                  <a:ea typeface="Open Sans"/>
                  <a:cs typeface="Open Sans"/>
                </a:rPr>
                <a:t>, </a:t>
              </a:r>
              <a:r>
                <a:rPr lang="en-US" b="1" dirty="0" err="1">
                  <a:solidFill>
                    <a:schemeClr val="bg1"/>
                  </a:solidFill>
                  <a:latin typeface="Candara"/>
                  <a:ea typeface="Open Sans"/>
                  <a:cs typeface="Open Sans"/>
                </a:rPr>
                <a:t>radni</a:t>
              </a:r>
              <a:r>
                <a:rPr lang="en-US" b="1" dirty="0">
                  <a:solidFill>
                    <a:schemeClr val="bg1"/>
                  </a:solidFill>
                  <a:latin typeface="Candara"/>
                  <a:ea typeface="Open Sans"/>
                  <a:cs typeface="Open Sans"/>
                </a:rPr>
                <a:t> </a:t>
              </a:r>
              <a:r>
                <a:rPr lang="en-US" b="1" dirty="0" err="1">
                  <a:solidFill>
                    <a:schemeClr val="bg1"/>
                  </a:solidFill>
                  <a:latin typeface="Candara"/>
                  <a:ea typeface="Open Sans"/>
                  <a:cs typeface="Open Sans"/>
                </a:rPr>
                <a:t>okviri</a:t>
              </a:r>
              <a:r>
                <a:rPr lang="en-US" b="1" dirty="0">
                  <a:solidFill>
                    <a:schemeClr val="bg1"/>
                  </a:solidFill>
                  <a:latin typeface="Candara"/>
                  <a:ea typeface="Open Sans"/>
                  <a:cs typeface="Open Sans"/>
                </a:rPr>
                <a:t> </a:t>
              </a:r>
              <a:r>
                <a:rPr lang="en-US" b="1" dirty="0" err="1">
                  <a:solidFill>
                    <a:schemeClr val="bg1"/>
                  </a:solidFill>
                  <a:latin typeface="Candara"/>
                  <a:ea typeface="Open Sans"/>
                  <a:cs typeface="Open Sans"/>
                </a:rPr>
                <a:t>i</a:t>
              </a:r>
              <a:r>
                <a:rPr lang="en-US" b="1" dirty="0">
                  <a:solidFill>
                    <a:schemeClr val="bg1"/>
                  </a:solidFill>
                  <a:latin typeface="Candara"/>
                  <a:ea typeface="Open Sans"/>
                  <a:cs typeface="Open Sans"/>
                </a:rPr>
                <a:t> </a:t>
              </a:r>
              <a:r>
                <a:rPr lang="en-US" b="1" dirty="0" err="1">
                  <a:solidFill>
                    <a:schemeClr val="bg1"/>
                  </a:solidFill>
                  <a:latin typeface="Candara"/>
                  <a:ea typeface="Open Sans"/>
                  <a:cs typeface="Open Sans"/>
                </a:rPr>
                <a:t>programski</a:t>
              </a:r>
              <a:r>
                <a:rPr lang="en-US" b="1" dirty="0">
                  <a:solidFill>
                    <a:schemeClr val="bg1"/>
                  </a:solidFill>
                  <a:latin typeface="Candara"/>
                  <a:ea typeface="Open Sans"/>
                  <a:cs typeface="Open Sans"/>
                </a:rPr>
                <a:t> </a:t>
              </a:r>
              <a:r>
                <a:rPr lang="en-US" b="1" dirty="0" err="1">
                  <a:solidFill>
                    <a:schemeClr val="bg1"/>
                  </a:solidFill>
                  <a:latin typeface="Candara"/>
                  <a:ea typeface="Open Sans"/>
                  <a:cs typeface="Open Sans"/>
                </a:rPr>
                <a:t>jezici</a:t>
              </a:r>
              <a:r>
                <a:rPr lang="en-US" b="1" dirty="0">
                  <a:solidFill>
                    <a:schemeClr val="bg1"/>
                  </a:solidFill>
                  <a:latin typeface="Candara"/>
                  <a:ea typeface="Open Sans"/>
                  <a:cs typeface="Open Sans"/>
                </a:rPr>
                <a:t>:</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37" name="Group 36"/>
          <p:cNvGrpSpPr/>
          <p:nvPr/>
        </p:nvGrpSpPr>
        <p:grpSpPr>
          <a:xfrm>
            <a:off x="596192" y="4769679"/>
            <a:ext cx="2816341" cy="1364178"/>
            <a:chOff x="1861999" y="3087313"/>
            <a:chExt cx="4564985" cy="819263"/>
          </a:xfrm>
        </p:grpSpPr>
        <p:sp>
          <p:nvSpPr>
            <p:cNvPr id="38" name="Text Box 10"/>
            <p:cNvSpPr txBox="1">
              <a:spLocks noChangeArrowheads="1"/>
            </p:cNvSpPr>
            <p:nvPr/>
          </p:nvSpPr>
          <p:spPr bwMode="auto">
            <a:xfrm>
              <a:off x="1861999" y="3352066"/>
              <a:ext cx="4564985" cy="554510"/>
            </a:xfrm>
            <a:prstGeom prst="rect">
              <a:avLst/>
            </a:prstGeom>
            <a:noFill/>
            <a:ln w="9525">
              <a:noFill/>
              <a:miter lim="800000"/>
              <a:headEnd/>
              <a:tailEnd/>
            </a:ln>
          </p:spPr>
          <p:txBody>
            <a:bodyPr wrap="square" lIns="60960" tIns="30480" rIns="60960" bIns="30480" anchor="t">
              <a:spAutoFit/>
            </a:bodyPr>
            <a:lstStyle/>
            <a:p>
              <a:r>
                <a:rPr lang="en-US" sz="1400" dirty="0">
                  <a:solidFill>
                    <a:schemeClr val="bg1">
                      <a:lumMod val="85000"/>
                    </a:schemeClr>
                  </a:solidFill>
                  <a:latin typeface="Candara"/>
                </a:rPr>
                <a:t>Api koji </a:t>
              </a:r>
              <a:r>
                <a:rPr lang="en-US" sz="1400" dirty="0" err="1">
                  <a:solidFill>
                    <a:schemeClr val="bg1">
                      <a:lumMod val="85000"/>
                    </a:schemeClr>
                  </a:solidFill>
                  <a:latin typeface="Candara"/>
                </a:rPr>
                <a:t>nudi</a:t>
              </a:r>
              <a:r>
                <a:rPr lang="en-US" sz="1400" dirty="0">
                  <a:solidFill>
                    <a:schemeClr val="bg1">
                      <a:lumMod val="85000"/>
                    </a:schemeClr>
                  </a:solidFill>
                  <a:latin typeface="Candara"/>
                </a:rPr>
                <a:t> </a:t>
              </a:r>
              <a:r>
                <a:rPr lang="en-US" sz="1400" dirty="0" err="1">
                  <a:solidFill>
                    <a:schemeClr val="bg1">
                      <a:lumMod val="85000"/>
                    </a:schemeClr>
                  </a:solidFill>
                  <a:latin typeface="Candara"/>
                </a:rPr>
                <a:t>kompanija</a:t>
              </a:r>
              <a:r>
                <a:rPr lang="en-US" sz="1400" dirty="0">
                  <a:solidFill>
                    <a:schemeClr val="bg1">
                      <a:lumMod val="85000"/>
                    </a:schemeClr>
                  </a:solidFill>
                  <a:latin typeface="Candara"/>
                </a:rPr>
                <a:t> Riot Games za </a:t>
              </a:r>
              <a:r>
                <a:rPr lang="en-US" sz="1400" dirty="0" err="1">
                  <a:solidFill>
                    <a:schemeClr val="bg1">
                      <a:lumMod val="85000"/>
                    </a:schemeClr>
                  </a:solidFill>
                  <a:latin typeface="Candara"/>
                </a:rPr>
                <a:t>dohvatanje</a:t>
              </a:r>
              <a:r>
                <a:rPr lang="en-US" sz="1400" dirty="0">
                  <a:solidFill>
                    <a:schemeClr val="bg1">
                      <a:lumMod val="85000"/>
                    </a:schemeClr>
                  </a:solidFill>
                  <a:latin typeface="Candara"/>
                </a:rPr>
                <a:t> </a:t>
              </a:r>
              <a:r>
                <a:rPr lang="en-US" sz="1400" dirty="0" err="1">
                  <a:solidFill>
                    <a:schemeClr val="bg1">
                      <a:lumMod val="85000"/>
                    </a:schemeClr>
                  </a:solidFill>
                  <a:latin typeface="Candara"/>
                </a:rPr>
                <a:t>informacija</a:t>
              </a:r>
              <a:r>
                <a:rPr lang="en-US" sz="1400" dirty="0">
                  <a:solidFill>
                    <a:schemeClr val="bg1">
                      <a:lumMod val="85000"/>
                    </a:schemeClr>
                  </a:solidFill>
                  <a:latin typeface="Candara"/>
                </a:rPr>
                <a:t> </a:t>
              </a:r>
              <a:r>
                <a:rPr lang="en-US" sz="1400" dirty="0" err="1">
                  <a:solidFill>
                    <a:schemeClr val="bg1">
                      <a:lumMod val="85000"/>
                    </a:schemeClr>
                  </a:solidFill>
                  <a:latin typeface="Candara"/>
                </a:rPr>
                <a:t>iz</a:t>
              </a:r>
              <a:r>
                <a:rPr lang="en-US" sz="1400" dirty="0">
                  <a:solidFill>
                    <a:schemeClr val="bg1">
                      <a:lumMod val="85000"/>
                    </a:schemeClr>
                  </a:solidFill>
                  <a:latin typeface="Candara"/>
                </a:rPr>
                <a:t> </a:t>
              </a:r>
              <a:r>
                <a:rPr lang="en-US" sz="1400" dirty="0" err="1">
                  <a:solidFill>
                    <a:schemeClr val="bg1">
                      <a:lumMod val="85000"/>
                    </a:schemeClr>
                  </a:solidFill>
                  <a:latin typeface="Candara"/>
                </a:rPr>
                <a:t>njihove</a:t>
              </a:r>
              <a:r>
                <a:rPr lang="en-US" sz="1400" dirty="0">
                  <a:solidFill>
                    <a:schemeClr val="bg1">
                      <a:lumMod val="85000"/>
                    </a:schemeClr>
                  </a:solidFill>
                  <a:latin typeface="Candara"/>
                </a:rPr>
                <a:t> </a:t>
              </a:r>
              <a:r>
                <a:rPr lang="en-US" sz="1400" dirty="0" err="1">
                  <a:solidFill>
                    <a:schemeClr val="bg1">
                      <a:lumMod val="85000"/>
                    </a:schemeClr>
                  </a:solidFill>
                  <a:latin typeface="Candara"/>
                </a:rPr>
                <a:t>igre</a:t>
              </a:r>
              <a:r>
                <a:rPr lang="en-US" sz="1400" dirty="0">
                  <a:solidFill>
                    <a:schemeClr val="bg1">
                      <a:lumMod val="85000"/>
                    </a:schemeClr>
                  </a:solidFill>
                  <a:latin typeface="Candara"/>
                </a:rPr>
                <a:t>, </a:t>
              </a:r>
              <a:r>
                <a:rPr lang="en-US" sz="1400" dirty="0" err="1">
                  <a:solidFill>
                    <a:schemeClr val="bg1">
                      <a:lumMod val="85000"/>
                    </a:schemeClr>
                  </a:solidFill>
                  <a:latin typeface="Candara"/>
                </a:rPr>
                <a:t>više</a:t>
              </a:r>
              <a:r>
                <a:rPr lang="en-US" sz="1400" dirty="0">
                  <a:solidFill>
                    <a:schemeClr val="bg1">
                      <a:lumMod val="85000"/>
                    </a:schemeClr>
                  </a:solidFill>
                  <a:latin typeface="Candara"/>
                </a:rPr>
                <a:t> </a:t>
              </a:r>
              <a:r>
                <a:rPr lang="en-US" sz="1400" dirty="0" err="1">
                  <a:solidFill>
                    <a:schemeClr val="bg1">
                      <a:lumMod val="85000"/>
                    </a:schemeClr>
                  </a:solidFill>
                  <a:latin typeface="Candara"/>
                </a:rPr>
                <a:t>informacija</a:t>
              </a:r>
              <a:r>
                <a:rPr lang="en-US" sz="1400" dirty="0">
                  <a:solidFill>
                    <a:schemeClr val="bg1">
                      <a:lumMod val="85000"/>
                    </a:schemeClr>
                  </a:solidFill>
                  <a:latin typeface="Candara"/>
                </a:rPr>
                <a:t> </a:t>
              </a:r>
              <a:r>
                <a:rPr lang="en-US" sz="1400" dirty="0" err="1">
                  <a:solidFill>
                    <a:schemeClr val="bg1">
                      <a:lumMod val="85000"/>
                    </a:schemeClr>
                  </a:solidFill>
                  <a:latin typeface="Candara"/>
                </a:rPr>
                <a:t>na</a:t>
              </a:r>
              <a:r>
                <a:rPr lang="en-US" sz="1400" dirty="0">
                  <a:solidFill>
                    <a:schemeClr val="bg1">
                      <a:lumMod val="85000"/>
                    </a:schemeClr>
                  </a:solidFill>
                  <a:latin typeface="Candara"/>
                  <a:ea typeface="+mn-lt"/>
                  <a:cs typeface="+mn-lt"/>
                </a:rPr>
                <a:t> </a:t>
              </a:r>
              <a:r>
                <a:rPr lang="en-US" sz="1400" dirty="0">
                  <a:solidFill>
                    <a:srgbClr val="00B0F0"/>
                  </a:solidFill>
                  <a:ea typeface="+mn-lt"/>
                  <a:cs typeface="+mn-lt"/>
                  <a:hlinkClick r:id="rId3"/>
                </a:rPr>
                <a:t>https://developer.riotgames.com</a:t>
              </a:r>
              <a:endParaRPr lang="en-US" dirty="0">
                <a:solidFill>
                  <a:srgbClr val="00B0F0"/>
                </a:solidFill>
              </a:endParaRPr>
            </a:p>
          </p:txBody>
        </p:sp>
        <p:sp>
          <p:nvSpPr>
            <p:cNvPr id="39" name="Rectangle 38"/>
            <p:cNvSpPr/>
            <p:nvPr/>
          </p:nvSpPr>
          <p:spPr>
            <a:xfrm>
              <a:off x="1942963" y="3087313"/>
              <a:ext cx="3027293"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lIns="91440" tIns="45720" rIns="91440" bIns="45720" anchor="ctr" anchorCtr="1">
              <a:spAutoFit/>
            </a:bodyPr>
            <a:lstStyle/>
            <a:p>
              <a:pPr algn="ctr" defTabSz="1450940"/>
              <a:r>
                <a:rPr lang="en-US" b="1" dirty="0">
                  <a:solidFill>
                    <a:schemeClr val="bg1"/>
                  </a:solidFill>
                  <a:latin typeface="Candara"/>
                  <a:ea typeface="Open Sans"/>
                  <a:cs typeface="Open Sans"/>
                </a:rPr>
                <a:t>Riot Games API</a:t>
              </a:r>
              <a:endParaRPr lang="en-US" b="1" dirty="0">
                <a:solidFill>
                  <a:schemeClr val="bg1"/>
                </a:solidFill>
                <a:latin typeface="Candara" panose="020E0502030303020204" pitchFamily="34" charset="0"/>
                <a:ea typeface="Open Sans" pitchFamily="34" charset="0"/>
                <a:cs typeface="Open Sans" pitchFamily="34" charset="0"/>
              </a:endParaRPr>
            </a:p>
          </p:txBody>
        </p:sp>
      </p:grpSp>
      <p:grpSp>
        <p:nvGrpSpPr>
          <p:cNvPr id="42" name="Group 41"/>
          <p:cNvGrpSpPr/>
          <p:nvPr/>
        </p:nvGrpSpPr>
        <p:grpSpPr>
          <a:xfrm>
            <a:off x="9337354" y="903271"/>
            <a:ext cx="2757726" cy="1785297"/>
            <a:chOff x="1861999" y="3087313"/>
            <a:chExt cx="4564985" cy="1072168"/>
          </a:xfrm>
        </p:grpSpPr>
        <p:sp>
          <p:nvSpPr>
            <p:cNvPr id="43" name="Text Box 10"/>
            <p:cNvSpPr txBox="1">
              <a:spLocks noChangeArrowheads="1"/>
            </p:cNvSpPr>
            <p:nvPr/>
          </p:nvSpPr>
          <p:spPr bwMode="auto">
            <a:xfrm>
              <a:off x="1861999" y="3346200"/>
              <a:ext cx="4564985" cy="813281"/>
            </a:xfrm>
            <a:prstGeom prst="rect">
              <a:avLst/>
            </a:prstGeom>
            <a:noFill/>
            <a:ln w="9525">
              <a:noFill/>
              <a:miter lim="800000"/>
              <a:headEnd/>
              <a:tailEnd/>
            </a:ln>
          </p:spPr>
          <p:txBody>
            <a:bodyPr wrap="square" lIns="60960" tIns="30480" rIns="60960" bIns="30480" anchor="t">
              <a:spAutoFit/>
            </a:bodyPr>
            <a:lstStyle/>
            <a:p>
              <a:pPr marL="285750" indent="-285750">
                <a:buFont typeface="Arial"/>
                <a:buChar char="•"/>
              </a:pPr>
              <a:r>
                <a:rPr lang="en-US" sz="1400" dirty="0" err="1">
                  <a:solidFill>
                    <a:schemeClr val="bg1">
                      <a:lumMod val="85000"/>
                    </a:schemeClr>
                  </a:solidFill>
                  <a:latin typeface="Candara"/>
                </a:rPr>
                <a:t>Mobalytics</a:t>
              </a:r>
              <a:r>
                <a:rPr lang="en-US" sz="1400" dirty="0">
                  <a:solidFill>
                    <a:schemeClr val="bg1">
                      <a:lumMod val="85000"/>
                    </a:schemeClr>
                  </a:solidFill>
                  <a:latin typeface="Candara"/>
                </a:rPr>
                <a:t>: </a:t>
              </a:r>
              <a:r>
                <a:rPr lang="en-US" sz="1400" dirty="0" err="1">
                  <a:solidFill>
                    <a:schemeClr val="bg1">
                      <a:lumMod val="85000"/>
                    </a:schemeClr>
                  </a:solidFill>
                  <a:latin typeface="Candara"/>
                </a:rPr>
                <a:t>aktuelne</a:t>
              </a:r>
              <a:r>
                <a:rPr lang="en-US" sz="1400" dirty="0">
                  <a:solidFill>
                    <a:schemeClr val="bg1">
                      <a:lumMod val="85000"/>
                    </a:schemeClr>
                  </a:solidFill>
                  <a:latin typeface="Candara"/>
                </a:rPr>
                <a:t> </a:t>
              </a:r>
              <a:r>
                <a:rPr lang="en-US" sz="1400" dirty="0" err="1">
                  <a:solidFill>
                    <a:schemeClr val="bg1">
                      <a:lumMod val="85000"/>
                    </a:schemeClr>
                  </a:solidFill>
                  <a:latin typeface="Candara"/>
                </a:rPr>
                <a:t>informacije</a:t>
              </a:r>
              <a:r>
                <a:rPr lang="en-US" sz="1400" dirty="0">
                  <a:solidFill>
                    <a:schemeClr val="bg1">
                      <a:lumMod val="85000"/>
                    </a:schemeClr>
                  </a:solidFill>
                  <a:latin typeface="Candara"/>
                </a:rPr>
                <a:t> o </a:t>
              </a:r>
              <a:r>
                <a:rPr lang="en-US" sz="1400" dirty="0" err="1">
                  <a:solidFill>
                    <a:schemeClr val="bg1">
                      <a:lumMod val="85000"/>
                    </a:schemeClr>
                  </a:solidFill>
                  <a:latin typeface="Candara"/>
                </a:rPr>
                <a:t>herojima</a:t>
              </a:r>
            </a:p>
            <a:p>
              <a:pPr marL="285750" indent="-285750">
                <a:buFont typeface="Arial"/>
                <a:buChar char="•"/>
              </a:pPr>
              <a:r>
                <a:rPr lang="en-US" sz="1400" dirty="0" err="1">
                  <a:solidFill>
                    <a:schemeClr val="bg1">
                      <a:lumMod val="85000"/>
                    </a:schemeClr>
                  </a:solidFill>
                  <a:latin typeface="Candara"/>
                </a:rPr>
                <a:t>Rankedboost</a:t>
              </a:r>
              <a:r>
                <a:rPr lang="en-US" sz="1400" dirty="0">
                  <a:solidFill>
                    <a:schemeClr val="bg1">
                      <a:lumMod val="85000"/>
                    </a:schemeClr>
                  </a:solidFill>
                  <a:latin typeface="Candara"/>
                </a:rPr>
                <a:t>: </a:t>
              </a:r>
              <a:r>
                <a:rPr lang="en-US" sz="1400" dirty="0" err="1">
                  <a:solidFill>
                    <a:schemeClr val="bg1">
                      <a:lumMod val="85000"/>
                    </a:schemeClr>
                  </a:solidFill>
                  <a:latin typeface="Candara"/>
                </a:rPr>
                <a:t>dodatne</a:t>
              </a:r>
              <a:r>
                <a:rPr lang="en-US" sz="1400" dirty="0">
                  <a:solidFill>
                    <a:schemeClr val="bg1">
                      <a:lumMod val="85000"/>
                    </a:schemeClr>
                  </a:solidFill>
                  <a:latin typeface="Candara"/>
                </a:rPr>
                <a:t> </a:t>
              </a:r>
              <a:r>
                <a:rPr lang="en-US" sz="1400" dirty="0" err="1">
                  <a:solidFill>
                    <a:schemeClr val="bg1">
                      <a:lumMod val="85000"/>
                    </a:schemeClr>
                  </a:solidFill>
                  <a:latin typeface="Candara"/>
                </a:rPr>
                <a:t>informacije</a:t>
              </a:r>
              <a:r>
                <a:rPr lang="en-US" sz="1400" dirty="0">
                  <a:solidFill>
                    <a:schemeClr val="bg1">
                      <a:lumMod val="85000"/>
                    </a:schemeClr>
                  </a:solidFill>
                  <a:latin typeface="Candara"/>
                </a:rPr>
                <a:t> o </a:t>
              </a:r>
              <a:r>
                <a:rPr lang="en-US" sz="1400" dirty="0" err="1">
                  <a:solidFill>
                    <a:schemeClr val="bg1">
                      <a:lumMod val="85000"/>
                    </a:schemeClr>
                  </a:solidFill>
                  <a:latin typeface="Candara"/>
                </a:rPr>
                <a:t>herojima</a:t>
              </a:r>
              <a:r>
                <a:rPr lang="en-US" sz="1400" dirty="0">
                  <a:solidFill>
                    <a:schemeClr val="bg1">
                      <a:lumMod val="85000"/>
                    </a:schemeClr>
                  </a:solidFill>
                  <a:latin typeface="Candara"/>
                </a:rPr>
                <a:t>(</a:t>
              </a:r>
              <a:r>
                <a:rPr lang="en-US" sz="1400" dirty="0" err="1">
                  <a:solidFill>
                    <a:schemeClr val="bg1">
                      <a:lumMod val="85000"/>
                    </a:schemeClr>
                  </a:solidFill>
                  <a:latin typeface="Candara"/>
                </a:rPr>
                <a:t>nedostupne</a:t>
              </a:r>
              <a:r>
                <a:rPr lang="en-US" sz="1400" dirty="0">
                  <a:solidFill>
                    <a:schemeClr val="bg1">
                      <a:lumMod val="85000"/>
                    </a:schemeClr>
                  </a:solidFill>
                  <a:latin typeface="Candara"/>
                </a:rPr>
                <a:t> </a:t>
              </a:r>
              <a:r>
                <a:rPr lang="en-US" sz="1400" dirty="0" err="1">
                  <a:solidFill>
                    <a:schemeClr val="bg1">
                      <a:lumMod val="85000"/>
                    </a:schemeClr>
                  </a:solidFill>
                  <a:latin typeface="Candara"/>
                </a:rPr>
                <a:t>preko</a:t>
              </a:r>
              <a:r>
                <a:rPr lang="en-US" sz="1400" dirty="0">
                  <a:solidFill>
                    <a:schemeClr val="bg1">
                      <a:lumMod val="85000"/>
                    </a:schemeClr>
                  </a:solidFill>
                  <a:latin typeface="Candara"/>
                </a:rPr>
                <a:t> API-a).</a:t>
              </a:r>
              <a:endParaRPr lang="en-US" sz="1400" dirty="0">
                <a:solidFill>
                  <a:schemeClr val="bg1">
                    <a:lumMod val="85000"/>
                  </a:schemeClr>
                </a:solidFill>
                <a:latin typeface="Candara" panose="020E0502030303020204" pitchFamily="34" charset="0"/>
              </a:endParaRPr>
            </a:p>
          </p:txBody>
        </p:sp>
        <p:sp>
          <p:nvSpPr>
            <p:cNvPr id="47" name="Rectangle 46"/>
            <p:cNvSpPr/>
            <p:nvPr/>
          </p:nvSpPr>
          <p:spPr>
            <a:xfrm>
              <a:off x="1942963" y="3087313"/>
              <a:ext cx="3027293"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lIns="91440" tIns="45720" rIns="91440" bIns="45720" anchor="ctr" anchorCtr="1">
              <a:spAutoFit/>
            </a:bodyPr>
            <a:lstStyle/>
            <a:p>
              <a:pPr algn="ctr" defTabSz="1450940"/>
              <a:r>
                <a:rPr lang="en-US" b="1" dirty="0">
                  <a:solidFill>
                    <a:schemeClr val="bg1"/>
                  </a:solidFill>
                  <a:latin typeface="Candara"/>
                  <a:ea typeface="Open Sans"/>
                  <a:cs typeface="Open Sans"/>
                </a:rPr>
                <a:t>Drugi </a:t>
              </a:r>
              <a:r>
                <a:rPr lang="en-US" b="1" dirty="0" err="1">
                  <a:solidFill>
                    <a:schemeClr val="bg1"/>
                  </a:solidFill>
                  <a:latin typeface="Candara"/>
                  <a:ea typeface="Open Sans"/>
                  <a:cs typeface="Open Sans"/>
                </a:rPr>
                <a:t>sajtovi</a:t>
              </a:r>
              <a:endParaRPr lang="en-US" b="1" dirty="0" err="1">
                <a:solidFill>
                  <a:schemeClr val="bg1"/>
                </a:solidFill>
                <a:latin typeface="Candara" panose="020E0502030303020204" pitchFamily="34" charset="0"/>
                <a:ea typeface="Open Sans" pitchFamily="34" charset="0"/>
                <a:cs typeface="Open Sans" pitchFamily="34" charset="0"/>
              </a:endParaRPr>
            </a:p>
          </p:txBody>
        </p:sp>
      </p:grpSp>
      <p:grpSp>
        <p:nvGrpSpPr>
          <p:cNvPr id="48" name="Group 47"/>
          <p:cNvGrpSpPr/>
          <p:nvPr/>
        </p:nvGrpSpPr>
        <p:grpSpPr>
          <a:xfrm>
            <a:off x="8330340" y="4587157"/>
            <a:ext cx="3763955" cy="1924622"/>
            <a:chOff x="1740767" y="2914192"/>
            <a:chExt cx="5189882" cy="692693"/>
          </a:xfrm>
        </p:grpSpPr>
        <p:sp>
          <p:nvSpPr>
            <p:cNvPr id="49" name="Text Box 10"/>
            <p:cNvSpPr txBox="1">
              <a:spLocks noChangeArrowheads="1"/>
            </p:cNvSpPr>
            <p:nvPr/>
          </p:nvSpPr>
          <p:spPr bwMode="auto">
            <a:xfrm>
              <a:off x="1740767" y="3119487"/>
              <a:ext cx="5189882" cy="487398"/>
            </a:xfrm>
            <a:prstGeom prst="rect">
              <a:avLst/>
            </a:prstGeom>
            <a:noFill/>
            <a:ln w="9525">
              <a:noFill/>
              <a:miter lim="800000"/>
              <a:headEnd/>
              <a:tailEnd/>
            </a:ln>
          </p:spPr>
          <p:txBody>
            <a:bodyPr wrap="square" lIns="60960" tIns="30480" rIns="60960" bIns="30480" anchor="t">
              <a:spAutoFit/>
            </a:bodyPr>
            <a:lstStyle/>
            <a:p>
              <a:pPr marL="285750" indent="-285750">
                <a:buFont typeface="Arial"/>
                <a:buChar char="•"/>
              </a:pPr>
              <a:r>
                <a:rPr lang="en-US" sz="1200" dirty="0" err="1">
                  <a:solidFill>
                    <a:schemeClr val="bg1">
                      <a:lumMod val="85000"/>
                    </a:schemeClr>
                  </a:solidFill>
                  <a:latin typeface="Candara"/>
                </a:rPr>
                <a:t>dolejska-daniel</a:t>
              </a:r>
              <a:r>
                <a:rPr lang="en-US" sz="1200" dirty="0">
                  <a:solidFill>
                    <a:schemeClr val="bg1">
                      <a:lumMod val="85000"/>
                    </a:schemeClr>
                  </a:solidFill>
                  <a:latin typeface="Candara"/>
                </a:rPr>
                <a:t>/riot-</a:t>
              </a:r>
              <a:r>
                <a:rPr lang="en-US" sz="1200" dirty="0" err="1">
                  <a:solidFill>
                    <a:schemeClr val="bg1">
                      <a:lumMod val="85000"/>
                    </a:schemeClr>
                  </a:solidFill>
                  <a:latin typeface="Candara"/>
                </a:rPr>
                <a:t>api</a:t>
              </a:r>
              <a:r>
                <a:rPr lang="en-US" sz="1200" dirty="0">
                  <a:solidFill>
                    <a:schemeClr val="bg1">
                      <a:lumMod val="85000"/>
                    </a:schemeClr>
                  </a:solidFill>
                  <a:latin typeface="Candara"/>
                </a:rPr>
                <a:t>-league: </a:t>
              </a:r>
              <a:r>
                <a:rPr lang="en-US" sz="1200" dirty="0" err="1">
                  <a:solidFill>
                    <a:schemeClr val="bg1">
                      <a:lumMod val="85000"/>
                    </a:schemeClr>
                  </a:solidFill>
                  <a:latin typeface="Candara"/>
                </a:rPr>
                <a:t>lepši</a:t>
              </a:r>
              <a:r>
                <a:rPr lang="en-US" sz="1200" dirty="0">
                  <a:solidFill>
                    <a:schemeClr val="bg1">
                      <a:lumMod val="85000"/>
                    </a:schemeClr>
                  </a:solidFill>
                  <a:latin typeface="Candara"/>
                </a:rPr>
                <a:t> </a:t>
              </a:r>
              <a:r>
                <a:rPr lang="en-US" sz="1200" dirty="0" err="1">
                  <a:solidFill>
                    <a:schemeClr val="bg1">
                      <a:lumMod val="85000"/>
                    </a:schemeClr>
                  </a:solidFill>
                  <a:latin typeface="Candara"/>
                </a:rPr>
                <a:t>interfejs</a:t>
              </a:r>
              <a:r>
                <a:rPr lang="en-US" sz="1200" dirty="0">
                  <a:solidFill>
                    <a:schemeClr val="bg1">
                      <a:lumMod val="85000"/>
                    </a:schemeClr>
                  </a:solidFill>
                  <a:latin typeface="Candara"/>
                </a:rPr>
                <a:t> ka </a:t>
              </a:r>
              <a:r>
                <a:rPr lang="en-US" sz="1200" dirty="0" err="1">
                  <a:solidFill>
                    <a:schemeClr val="bg1">
                      <a:lumMod val="85000"/>
                    </a:schemeClr>
                  </a:solidFill>
                  <a:latin typeface="Candara"/>
                </a:rPr>
                <a:t>podacima</a:t>
              </a:r>
              <a:r>
                <a:rPr lang="en-US" sz="1200" dirty="0">
                  <a:solidFill>
                    <a:schemeClr val="bg1">
                      <a:lumMod val="85000"/>
                    </a:schemeClr>
                  </a:solidFill>
                  <a:latin typeface="Candara"/>
                </a:rPr>
                <a:t> </a:t>
              </a:r>
              <a:r>
                <a:rPr lang="en-US" sz="1200" dirty="0" err="1">
                  <a:solidFill>
                    <a:schemeClr val="bg1">
                      <a:lumMod val="85000"/>
                    </a:schemeClr>
                  </a:solidFill>
                  <a:latin typeface="Candara"/>
                </a:rPr>
                <a:t>iz</a:t>
              </a:r>
              <a:r>
                <a:rPr lang="en-US" sz="1200" dirty="0">
                  <a:solidFill>
                    <a:schemeClr val="bg1">
                      <a:lumMod val="85000"/>
                    </a:schemeClr>
                  </a:solidFill>
                  <a:latin typeface="Candara"/>
                </a:rPr>
                <a:t> Riot Games API-a</a:t>
              </a:r>
            </a:p>
            <a:p>
              <a:pPr marL="285750" indent="-285750">
                <a:buFont typeface="Arial"/>
                <a:buChar char="•"/>
              </a:pPr>
              <a:r>
                <a:rPr lang="en-US" sz="1200" dirty="0" err="1">
                  <a:solidFill>
                    <a:schemeClr val="bg1">
                      <a:lumMod val="85000"/>
                    </a:schemeClr>
                  </a:solidFill>
                  <a:latin typeface="Candara"/>
                </a:rPr>
                <a:t>dolejska-daniel</a:t>
              </a:r>
              <a:r>
                <a:rPr lang="en-US" sz="1200" dirty="0">
                  <a:solidFill>
                    <a:schemeClr val="bg1">
                      <a:lumMod val="85000"/>
                    </a:schemeClr>
                  </a:solidFill>
                  <a:latin typeface="Candara"/>
                </a:rPr>
                <a:t>/riot-</a:t>
              </a:r>
              <a:r>
                <a:rPr lang="en-US" sz="1200" dirty="0" err="1">
                  <a:solidFill>
                    <a:schemeClr val="bg1">
                      <a:lumMod val="85000"/>
                    </a:schemeClr>
                  </a:solidFill>
                  <a:latin typeface="Candara"/>
                </a:rPr>
                <a:t>api</a:t>
              </a:r>
              <a:r>
                <a:rPr lang="en-US" sz="1200" dirty="0">
                  <a:solidFill>
                    <a:schemeClr val="bg1">
                      <a:lumMod val="85000"/>
                    </a:schemeClr>
                  </a:solidFill>
                  <a:latin typeface="Candara"/>
                </a:rPr>
                <a:t>-</a:t>
              </a:r>
              <a:r>
                <a:rPr lang="en-US" sz="1200" dirty="0" err="1">
                  <a:solidFill>
                    <a:schemeClr val="bg1">
                      <a:lumMod val="85000"/>
                    </a:schemeClr>
                  </a:solidFill>
                  <a:latin typeface="Candara"/>
                </a:rPr>
                <a:t>datadragon</a:t>
              </a:r>
              <a:r>
                <a:rPr lang="en-US" sz="1200" dirty="0">
                  <a:solidFill>
                    <a:schemeClr val="bg1">
                      <a:lumMod val="85000"/>
                    </a:schemeClr>
                  </a:solidFill>
                  <a:latin typeface="Candara"/>
                </a:rPr>
                <a:t>: </a:t>
              </a:r>
              <a:r>
                <a:rPr lang="en-US" sz="1200" dirty="0" err="1">
                  <a:solidFill>
                    <a:schemeClr val="bg1">
                      <a:lumMod val="85000"/>
                    </a:schemeClr>
                  </a:solidFill>
                  <a:latin typeface="Candara"/>
                </a:rPr>
                <a:t>statički</a:t>
              </a:r>
              <a:r>
                <a:rPr lang="en-US" sz="1200" dirty="0">
                  <a:solidFill>
                    <a:schemeClr val="bg1">
                      <a:lumMod val="85000"/>
                    </a:schemeClr>
                  </a:solidFill>
                  <a:latin typeface="Candara"/>
                </a:rPr>
                <a:t> </a:t>
              </a:r>
              <a:r>
                <a:rPr lang="en-US" sz="1200" dirty="0" err="1">
                  <a:solidFill>
                    <a:schemeClr val="bg1">
                      <a:lumMod val="85000"/>
                    </a:schemeClr>
                  </a:solidFill>
                  <a:latin typeface="Candara"/>
                </a:rPr>
                <a:t>podaci</a:t>
              </a:r>
              <a:r>
                <a:rPr lang="en-US" sz="1200" dirty="0">
                  <a:solidFill>
                    <a:schemeClr val="bg1">
                      <a:lumMod val="85000"/>
                    </a:schemeClr>
                  </a:solidFill>
                  <a:latin typeface="Candara"/>
                </a:rPr>
                <a:t> </a:t>
              </a:r>
              <a:r>
                <a:rPr lang="en-US" sz="1200" dirty="0" err="1">
                  <a:solidFill>
                    <a:schemeClr val="bg1">
                      <a:lumMod val="85000"/>
                    </a:schemeClr>
                  </a:solidFill>
                  <a:latin typeface="Candara"/>
                </a:rPr>
                <a:t>igre</a:t>
              </a:r>
              <a:endParaRPr lang="en-US" sz="1200" dirty="0">
                <a:solidFill>
                  <a:schemeClr val="bg1">
                    <a:lumMod val="85000"/>
                  </a:schemeClr>
                </a:solidFill>
                <a:latin typeface="Candara"/>
              </a:endParaRPr>
            </a:p>
            <a:p>
              <a:pPr marL="285750" indent="-285750">
                <a:buFont typeface="Arial"/>
                <a:buChar char="•"/>
              </a:pPr>
              <a:r>
                <a:rPr lang="en-US" sz="1200" dirty="0" err="1">
                  <a:solidFill>
                    <a:schemeClr val="bg1">
                      <a:lumMod val="85000"/>
                    </a:schemeClr>
                  </a:solidFill>
                  <a:latin typeface="Candara"/>
                </a:rPr>
                <a:t>voku</a:t>
              </a:r>
              <a:r>
                <a:rPr lang="en-US" sz="1200" dirty="0">
                  <a:solidFill>
                    <a:schemeClr val="bg1">
                      <a:lumMod val="85000"/>
                    </a:schemeClr>
                  </a:solidFill>
                  <a:latin typeface="Candara"/>
                </a:rPr>
                <a:t>/simple-html-parser: </a:t>
              </a:r>
              <a:r>
                <a:rPr lang="en-US" sz="1200" dirty="0" err="1">
                  <a:solidFill>
                    <a:schemeClr val="bg1">
                      <a:lumMod val="85000"/>
                    </a:schemeClr>
                  </a:solidFill>
                  <a:latin typeface="Candara"/>
                </a:rPr>
                <a:t>izvlačenje</a:t>
              </a:r>
              <a:r>
                <a:rPr lang="en-US" sz="1200" dirty="0">
                  <a:solidFill>
                    <a:schemeClr val="bg1">
                      <a:lumMod val="85000"/>
                    </a:schemeClr>
                  </a:solidFill>
                  <a:latin typeface="Candara"/>
                </a:rPr>
                <a:t> </a:t>
              </a:r>
              <a:r>
                <a:rPr lang="en-US" sz="1200" dirty="0" err="1">
                  <a:solidFill>
                    <a:schemeClr val="bg1">
                      <a:lumMod val="85000"/>
                    </a:schemeClr>
                  </a:solidFill>
                  <a:latin typeface="Candara"/>
                </a:rPr>
                <a:t>podataka</a:t>
              </a:r>
              <a:r>
                <a:rPr lang="en-US" sz="1200" dirty="0">
                  <a:solidFill>
                    <a:schemeClr val="bg1">
                      <a:lumMod val="85000"/>
                    </a:schemeClr>
                  </a:solidFill>
                  <a:latin typeface="Candara"/>
                </a:rPr>
                <a:t> </a:t>
              </a:r>
              <a:r>
                <a:rPr lang="en-US" sz="1200" dirty="0" err="1">
                  <a:solidFill>
                    <a:schemeClr val="bg1">
                      <a:lumMod val="85000"/>
                    </a:schemeClr>
                  </a:solidFill>
                  <a:latin typeface="Candara"/>
                </a:rPr>
                <a:t>iz</a:t>
              </a:r>
              <a:r>
                <a:rPr lang="en-US" sz="1200" dirty="0">
                  <a:solidFill>
                    <a:schemeClr val="bg1">
                      <a:lumMod val="85000"/>
                    </a:schemeClr>
                  </a:solidFill>
                  <a:latin typeface="Candara"/>
                </a:rPr>
                <a:t> html </a:t>
              </a:r>
              <a:r>
                <a:rPr lang="en-US" sz="1200" dirty="0" err="1">
                  <a:solidFill>
                    <a:schemeClr val="bg1">
                      <a:lumMod val="85000"/>
                    </a:schemeClr>
                  </a:solidFill>
                  <a:latin typeface="Candara"/>
                </a:rPr>
                <a:t>strana</a:t>
              </a:r>
              <a:endParaRPr lang="en-US" sz="1200">
                <a:solidFill>
                  <a:schemeClr val="bg1">
                    <a:lumMod val="85000"/>
                  </a:schemeClr>
                </a:solidFill>
                <a:latin typeface="Candara"/>
              </a:endParaRPr>
            </a:p>
            <a:p>
              <a:pPr marL="285750" indent="-285750">
                <a:buFont typeface="Arial"/>
                <a:buChar char="•"/>
              </a:pPr>
              <a:r>
                <a:rPr lang="en-US" sz="1200" dirty="0" err="1">
                  <a:solidFill>
                    <a:schemeClr val="bg1">
                      <a:lumMod val="85000"/>
                    </a:schemeClr>
                  </a:solidFill>
                  <a:latin typeface="Candara"/>
                </a:rPr>
                <a:t>Guzzlehttp</a:t>
              </a:r>
              <a:r>
                <a:rPr lang="en-US" sz="1200" dirty="0">
                  <a:solidFill>
                    <a:schemeClr val="bg1">
                      <a:lumMod val="85000"/>
                    </a:schemeClr>
                  </a:solidFill>
                  <a:latin typeface="Candara"/>
                </a:rPr>
                <a:t>/guzzle: </a:t>
              </a:r>
              <a:r>
                <a:rPr lang="en-US" sz="1200" dirty="0" err="1">
                  <a:solidFill>
                    <a:schemeClr val="bg1">
                      <a:lumMod val="85000"/>
                    </a:schemeClr>
                  </a:solidFill>
                  <a:latin typeface="Candara"/>
                </a:rPr>
                <a:t>slanje</a:t>
              </a:r>
              <a:r>
                <a:rPr lang="en-US" sz="1200" dirty="0">
                  <a:solidFill>
                    <a:schemeClr val="bg1">
                      <a:lumMod val="85000"/>
                    </a:schemeClr>
                  </a:solidFill>
                  <a:latin typeface="Candara"/>
                </a:rPr>
                <a:t> </a:t>
              </a:r>
              <a:r>
                <a:rPr lang="en-US" sz="1200" dirty="0" err="1">
                  <a:solidFill>
                    <a:schemeClr val="bg1">
                      <a:lumMod val="85000"/>
                    </a:schemeClr>
                  </a:solidFill>
                  <a:latin typeface="Candara"/>
                </a:rPr>
                <a:t>i</a:t>
              </a:r>
              <a:r>
                <a:rPr lang="en-US" sz="1200" dirty="0">
                  <a:solidFill>
                    <a:schemeClr val="bg1">
                      <a:lumMod val="85000"/>
                    </a:schemeClr>
                  </a:solidFill>
                  <a:latin typeface="Candara"/>
                </a:rPr>
                <a:t> </a:t>
              </a:r>
              <a:r>
                <a:rPr lang="en-US" sz="1200" dirty="0" err="1">
                  <a:solidFill>
                    <a:schemeClr val="bg1">
                      <a:lumMod val="85000"/>
                    </a:schemeClr>
                  </a:solidFill>
                  <a:latin typeface="Candara"/>
                </a:rPr>
                <a:t>prihvatanje</a:t>
              </a:r>
              <a:r>
                <a:rPr lang="en-US" sz="1200" dirty="0">
                  <a:solidFill>
                    <a:schemeClr val="bg1">
                      <a:lumMod val="85000"/>
                    </a:schemeClr>
                  </a:solidFill>
                  <a:latin typeface="Candara"/>
                </a:rPr>
                <a:t> http </a:t>
              </a:r>
              <a:r>
                <a:rPr lang="en-US" sz="1200" dirty="0" err="1">
                  <a:solidFill>
                    <a:schemeClr val="bg1">
                      <a:lumMod val="85000"/>
                    </a:schemeClr>
                  </a:solidFill>
                  <a:latin typeface="Candara"/>
                </a:rPr>
                <a:t>zahteva</a:t>
              </a:r>
              <a:endParaRPr lang="en-US" sz="1200" dirty="0">
                <a:solidFill>
                  <a:schemeClr val="bg1">
                    <a:lumMod val="85000"/>
                  </a:schemeClr>
                </a:solidFill>
                <a:latin typeface="Candara"/>
              </a:endParaRPr>
            </a:p>
          </p:txBody>
        </p:sp>
        <p:sp>
          <p:nvSpPr>
            <p:cNvPr id="50" name="Rectangle 49"/>
            <p:cNvSpPr/>
            <p:nvPr/>
          </p:nvSpPr>
          <p:spPr>
            <a:xfrm>
              <a:off x="1914982" y="2914192"/>
              <a:ext cx="4321008" cy="221804"/>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lIns="91440" tIns="45720" rIns="91440" bIns="45720" anchor="ctr" anchorCtr="1">
              <a:spAutoFit/>
            </a:bodyPr>
            <a:lstStyle/>
            <a:p>
              <a:pPr algn="ctr" defTabSz="1450940"/>
              <a:r>
                <a:rPr lang="en-US" b="1" dirty="0">
                  <a:solidFill>
                    <a:schemeClr val="bg1"/>
                  </a:solidFill>
                  <a:latin typeface="Candara"/>
                  <a:ea typeface="Open Sans"/>
                  <a:cs typeface="Open Sans"/>
                </a:rPr>
                <a:t>Third-party </a:t>
              </a:r>
              <a:r>
                <a:rPr lang="en-US" b="1" dirty="0" err="1">
                  <a:solidFill>
                    <a:schemeClr val="bg1"/>
                  </a:solidFill>
                  <a:latin typeface="Candara"/>
                  <a:ea typeface="Open Sans"/>
                  <a:cs typeface="Open Sans"/>
                </a:rPr>
                <a:t>biblioteke</a:t>
              </a:r>
              <a:endParaRPr lang="en-US" b="1" dirty="0" err="1">
                <a:solidFill>
                  <a:schemeClr val="bg1"/>
                </a:solidFill>
                <a:latin typeface="Candara" panose="020E0502030303020204" pitchFamily="34" charset="0"/>
                <a:ea typeface="Open Sans" pitchFamily="34" charset="0"/>
                <a:cs typeface="Open Sans" pitchFamily="34" charset="0"/>
              </a:endParaRPr>
            </a:p>
          </p:txBody>
        </p:sp>
      </p:grpSp>
      <p:sp>
        <p:nvSpPr>
          <p:cNvPr id="88" name="Oval 87"/>
          <p:cNvSpPr>
            <a:spLocks noChangeAspect="1"/>
          </p:cNvSpPr>
          <p:nvPr/>
        </p:nvSpPr>
        <p:spPr>
          <a:xfrm>
            <a:off x="7401759" y="2646544"/>
            <a:ext cx="1935595" cy="1935595"/>
          </a:xfrm>
          <a:prstGeom prst="ellipse">
            <a:avLst/>
          </a:prstGeom>
          <a:solidFill>
            <a:srgbClr val="8397B1"/>
          </a:solidFill>
          <a:ln w="6350">
            <a:solidFill>
              <a:schemeClr val="bg1"/>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b="1" dirty="0">
              <a:solidFill>
                <a:schemeClr val="bg1"/>
              </a:solidFill>
              <a:latin typeface="+mj-lt"/>
            </a:endParaRPr>
          </a:p>
        </p:txBody>
      </p:sp>
      <p:grpSp>
        <p:nvGrpSpPr>
          <p:cNvPr id="61" name="Group 60"/>
          <p:cNvGrpSpPr/>
          <p:nvPr/>
        </p:nvGrpSpPr>
        <p:grpSpPr>
          <a:xfrm>
            <a:off x="4969679" y="3332794"/>
            <a:ext cx="736854" cy="563070"/>
            <a:chOff x="1201738" y="1511300"/>
            <a:chExt cx="168275" cy="128588"/>
          </a:xfrm>
          <a:solidFill>
            <a:schemeClr val="bg1"/>
          </a:solidFill>
          <a:effectLst>
            <a:outerShdw blurRad="50800" dist="38100" dir="2700000" algn="tl" rotWithShape="0">
              <a:prstClr val="black">
                <a:alpha val="40000"/>
              </a:prstClr>
            </a:outerShdw>
          </a:effectLst>
        </p:grpSpPr>
        <p:sp>
          <p:nvSpPr>
            <p:cNvPr id="62" name="Freeform 159"/>
            <p:cNvSpPr>
              <a:spLocks/>
            </p:cNvSpPr>
            <p:nvPr/>
          </p:nvSpPr>
          <p:spPr bwMode="auto">
            <a:xfrm>
              <a:off x="1314450" y="1525588"/>
              <a:ext cx="55563" cy="106363"/>
            </a:xfrm>
            <a:custGeom>
              <a:avLst/>
              <a:gdLst/>
              <a:ahLst/>
              <a:cxnLst>
                <a:cxn ang="0">
                  <a:pos x="30" y="25"/>
                </a:cxn>
                <a:cxn ang="0">
                  <a:pos x="11" y="3"/>
                </a:cxn>
                <a:cxn ang="0">
                  <a:pos x="2" y="3"/>
                </a:cxn>
                <a:cxn ang="0">
                  <a:pos x="0" y="5"/>
                </a:cxn>
                <a:cxn ang="0">
                  <a:pos x="8" y="14"/>
                </a:cxn>
                <a:cxn ang="0">
                  <a:pos x="9" y="20"/>
                </a:cxn>
                <a:cxn ang="0">
                  <a:pos x="4" y="23"/>
                </a:cxn>
                <a:cxn ang="0">
                  <a:pos x="1" y="23"/>
                </a:cxn>
                <a:cxn ang="0">
                  <a:pos x="1" y="63"/>
                </a:cxn>
                <a:cxn ang="0">
                  <a:pos x="23" y="63"/>
                </a:cxn>
                <a:cxn ang="0">
                  <a:pos x="23" y="30"/>
                </a:cxn>
                <a:cxn ang="0">
                  <a:pos x="28" y="30"/>
                </a:cxn>
                <a:cxn ang="0">
                  <a:pos x="30" y="25"/>
                </a:cxn>
              </a:cxnLst>
              <a:rect l="0" t="0" r="r" b="b"/>
              <a:pathLst>
                <a:path w="33" h="63">
                  <a:moveTo>
                    <a:pt x="30" y="25"/>
                  </a:moveTo>
                  <a:cubicBezTo>
                    <a:pt x="11" y="3"/>
                    <a:pt x="11" y="3"/>
                    <a:pt x="11" y="3"/>
                  </a:cubicBezTo>
                  <a:cubicBezTo>
                    <a:pt x="8" y="0"/>
                    <a:pt x="5" y="0"/>
                    <a:pt x="2" y="3"/>
                  </a:cubicBezTo>
                  <a:cubicBezTo>
                    <a:pt x="0" y="5"/>
                    <a:pt x="0" y="5"/>
                    <a:pt x="0" y="5"/>
                  </a:cubicBezTo>
                  <a:cubicBezTo>
                    <a:pt x="8" y="14"/>
                    <a:pt x="8" y="14"/>
                    <a:pt x="8" y="14"/>
                  </a:cubicBezTo>
                  <a:cubicBezTo>
                    <a:pt x="10" y="17"/>
                    <a:pt x="10" y="19"/>
                    <a:pt x="9" y="20"/>
                  </a:cubicBezTo>
                  <a:cubicBezTo>
                    <a:pt x="9" y="21"/>
                    <a:pt x="8" y="23"/>
                    <a:pt x="4" y="23"/>
                  </a:cubicBezTo>
                  <a:cubicBezTo>
                    <a:pt x="1" y="23"/>
                    <a:pt x="1" y="23"/>
                    <a:pt x="1" y="23"/>
                  </a:cubicBezTo>
                  <a:cubicBezTo>
                    <a:pt x="1" y="63"/>
                    <a:pt x="1" y="63"/>
                    <a:pt x="1" y="63"/>
                  </a:cubicBezTo>
                  <a:cubicBezTo>
                    <a:pt x="23" y="63"/>
                    <a:pt x="23" y="63"/>
                    <a:pt x="23" y="63"/>
                  </a:cubicBezTo>
                  <a:cubicBezTo>
                    <a:pt x="23" y="30"/>
                    <a:pt x="23" y="30"/>
                    <a:pt x="23" y="30"/>
                  </a:cubicBezTo>
                  <a:cubicBezTo>
                    <a:pt x="28" y="30"/>
                    <a:pt x="28" y="30"/>
                    <a:pt x="28" y="30"/>
                  </a:cubicBezTo>
                  <a:cubicBezTo>
                    <a:pt x="31" y="30"/>
                    <a:pt x="33" y="28"/>
                    <a:pt x="30" y="2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 name="Freeform 160"/>
            <p:cNvSpPr>
              <a:spLocks/>
            </p:cNvSpPr>
            <p:nvPr/>
          </p:nvSpPr>
          <p:spPr bwMode="auto">
            <a:xfrm>
              <a:off x="1201738" y="1525588"/>
              <a:ext cx="55563" cy="106363"/>
            </a:xfrm>
            <a:custGeom>
              <a:avLst/>
              <a:gdLst/>
              <a:ahLst/>
              <a:cxnLst>
                <a:cxn ang="0">
                  <a:pos x="32" y="63"/>
                </a:cxn>
                <a:cxn ang="0">
                  <a:pos x="32" y="23"/>
                </a:cxn>
                <a:cxn ang="0">
                  <a:pos x="29" y="23"/>
                </a:cxn>
                <a:cxn ang="0">
                  <a:pos x="23" y="20"/>
                </a:cxn>
                <a:cxn ang="0">
                  <a:pos x="25" y="14"/>
                </a:cxn>
                <a:cxn ang="0">
                  <a:pos x="33" y="5"/>
                </a:cxn>
                <a:cxn ang="0">
                  <a:pos x="31" y="3"/>
                </a:cxn>
                <a:cxn ang="0">
                  <a:pos x="22" y="3"/>
                </a:cxn>
                <a:cxn ang="0">
                  <a:pos x="3" y="25"/>
                </a:cxn>
                <a:cxn ang="0">
                  <a:pos x="5" y="30"/>
                </a:cxn>
                <a:cxn ang="0">
                  <a:pos x="10" y="30"/>
                </a:cxn>
                <a:cxn ang="0">
                  <a:pos x="10" y="63"/>
                </a:cxn>
                <a:cxn ang="0">
                  <a:pos x="32" y="63"/>
                </a:cxn>
              </a:cxnLst>
              <a:rect l="0" t="0" r="r" b="b"/>
              <a:pathLst>
                <a:path w="33" h="63">
                  <a:moveTo>
                    <a:pt x="32" y="63"/>
                  </a:moveTo>
                  <a:cubicBezTo>
                    <a:pt x="32" y="23"/>
                    <a:pt x="32" y="23"/>
                    <a:pt x="32" y="23"/>
                  </a:cubicBezTo>
                  <a:cubicBezTo>
                    <a:pt x="29" y="23"/>
                    <a:pt x="29" y="23"/>
                    <a:pt x="29" y="23"/>
                  </a:cubicBezTo>
                  <a:cubicBezTo>
                    <a:pt x="25" y="23"/>
                    <a:pt x="24" y="21"/>
                    <a:pt x="23" y="20"/>
                  </a:cubicBezTo>
                  <a:cubicBezTo>
                    <a:pt x="23" y="19"/>
                    <a:pt x="23" y="17"/>
                    <a:pt x="25" y="14"/>
                  </a:cubicBezTo>
                  <a:cubicBezTo>
                    <a:pt x="33" y="5"/>
                    <a:pt x="33" y="5"/>
                    <a:pt x="33" y="5"/>
                  </a:cubicBezTo>
                  <a:cubicBezTo>
                    <a:pt x="31" y="3"/>
                    <a:pt x="31" y="3"/>
                    <a:pt x="31" y="3"/>
                  </a:cubicBezTo>
                  <a:cubicBezTo>
                    <a:pt x="28" y="0"/>
                    <a:pt x="25" y="0"/>
                    <a:pt x="22" y="3"/>
                  </a:cubicBezTo>
                  <a:cubicBezTo>
                    <a:pt x="3" y="25"/>
                    <a:pt x="3" y="25"/>
                    <a:pt x="3" y="25"/>
                  </a:cubicBezTo>
                  <a:cubicBezTo>
                    <a:pt x="0" y="28"/>
                    <a:pt x="1" y="30"/>
                    <a:pt x="5" y="30"/>
                  </a:cubicBezTo>
                  <a:cubicBezTo>
                    <a:pt x="10" y="30"/>
                    <a:pt x="10" y="30"/>
                    <a:pt x="10" y="30"/>
                  </a:cubicBezTo>
                  <a:cubicBezTo>
                    <a:pt x="10" y="63"/>
                    <a:pt x="10" y="63"/>
                    <a:pt x="10" y="63"/>
                  </a:cubicBezTo>
                  <a:lnTo>
                    <a:pt x="32"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4" name="Freeform 161"/>
            <p:cNvSpPr>
              <a:spLocks/>
            </p:cNvSpPr>
            <p:nvPr/>
          </p:nvSpPr>
          <p:spPr bwMode="auto">
            <a:xfrm>
              <a:off x="1241425" y="1511300"/>
              <a:ext cx="88900" cy="128588"/>
            </a:xfrm>
            <a:custGeom>
              <a:avLst/>
              <a:gdLst/>
              <a:ahLst/>
              <a:cxnLst>
                <a:cxn ang="0">
                  <a:pos x="43" y="77"/>
                </a:cxn>
                <a:cxn ang="0">
                  <a:pos x="43" y="30"/>
                </a:cxn>
                <a:cxn ang="0">
                  <a:pos x="48" y="30"/>
                </a:cxn>
                <a:cxn ang="0">
                  <a:pos x="50" y="25"/>
                </a:cxn>
                <a:cxn ang="0">
                  <a:pos x="31" y="2"/>
                </a:cxn>
                <a:cxn ang="0">
                  <a:pos x="26" y="0"/>
                </a:cxn>
                <a:cxn ang="0">
                  <a:pos x="22" y="2"/>
                </a:cxn>
                <a:cxn ang="0">
                  <a:pos x="3" y="25"/>
                </a:cxn>
                <a:cxn ang="0">
                  <a:pos x="5" y="30"/>
                </a:cxn>
                <a:cxn ang="0">
                  <a:pos x="10" y="30"/>
                </a:cxn>
                <a:cxn ang="0">
                  <a:pos x="10" y="77"/>
                </a:cxn>
                <a:cxn ang="0">
                  <a:pos x="43" y="77"/>
                </a:cxn>
              </a:cxnLst>
              <a:rect l="0" t="0" r="r" b="b"/>
              <a:pathLst>
                <a:path w="53" h="77">
                  <a:moveTo>
                    <a:pt x="43" y="77"/>
                  </a:moveTo>
                  <a:cubicBezTo>
                    <a:pt x="43" y="30"/>
                    <a:pt x="43" y="30"/>
                    <a:pt x="43" y="30"/>
                  </a:cubicBezTo>
                  <a:cubicBezTo>
                    <a:pt x="48" y="30"/>
                    <a:pt x="48" y="30"/>
                    <a:pt x="48" y="30"/>
                  </a:cubicBezTo>
                  <a:cubicBezTo>
                    <a:pt x="52" y="30"/>
                    <a:pt x="53" y="27"/>
                    <a:pt x="50" y="25"/>
                  </a:cubicBezTo>
                  <a:cubicBezTo>
                    <a:pt x="31" y="2"/>
                    <a:pt x="31" y="2"/>
                    <a:pt x="31" y="2"/>
                  </a:cubicBezTo>
                  <a:cubicBezTo>
                    <a:pt x="30" y="1"/>
                    <a:pt x="28" y="0"/>
                    <a:pt x="26" y="0"/>
                  </a:cubicBezTo>
                  <a:cubicBezTo>
                    <a:pt x="25" y="0"/>
                    <a:pt x="23" y="1"/>
                    <a:pt x="22" y="2"/>
                  </a:cubicBezTo>
                  <a:cubicBezTo>
                    <a:pt x="3" y="25"/>
                    <a:pt x="3" y="25"/>
                    <a:pt x="3" y="25"/>
                  </a:cubicBezTo>
                  <a:cubicBezTo>
                    <a:pt x="0" y="27"/>
                    <a:pt x="1" y="30"/>
                    <a:pt x="5" y="30"/>
                  </a:cubicBezTo>
                  <a:cubicBezTo>
                    <a:pt x="10" y="30"/>
                    <a:pt x="10" y="30"/>
                    <a:pt x="10" y="30"/>
                  </a:cubicBezTo>
                  <a:cubicBezTo>
                    <a:pt x="10" y="77"/>
                    <a:pt x="10" y="77"/>
                    <a:pt x="10" y="77"/>
                  </a:cubicBezTo>
                  <a:lnTo>
                    <a:pt x="43" y="7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5" name="Group 64"/>
          <p:cNvGrpSpPr/>
          <p:nvPr/>
        </p:nvGrpSpPr>
        <p:grpSpPr>
          <a:xfrm>
            <a:off x="7989313" y="3336643"/>
            <a:ext cx="683009" cy="567804"/>
            <a:chOff x="1219200" y="1962150"/>
            <a:chExt cx="131763" cy="109538"/>
          </a:xfrm>
          <a:solidFill>
            <a:schemeClr val="bg1"/>
          </a:solidFill>
          <a:effectLst>
            <a:outerShdw blurRad="50800" dist="38100" dir="2700000" algn="tl" rotWithShape="0">
              <a:prstClr val="black">
                <a:alpha val="40000"/>
              </a:prstClr>
            </a:outerShdw>
          </a:effectLst>
        </p:grpSpPr>
        <p:sp>
          <p:nvSpPr>
            <p:cNvPr id="66" name="Freeform 162"/>
            <p:cNvSpPr>
              <a:spLocks/>
            </p:cNvSpPr>
            <p:nvPr/>
          </p:nvSpPr>
          <p:spPr bwMode="auto">
            <a:xfrm>
              <a:off x="1225550" y="1992313"/>
              <a:ext cx="125413" cy="79375"/>
            </a:xfrm>
            <a:custGeom>
              <a:avLst/>
              <a:gdLst/>
              <a:ahLst/>
              <a:cxnLst>
                <a:cxn ang="0">
                  <a:pos x="0" y="50"/>
                </a:cxn>
                <a:cxn ang="0">
                  <a:pos x="26" y="20"/>
                </a:cxn>
                <a:cxn ang="0">
                  <a:pos x="56" y="24"/>
                </a:cxn>
                <a:cxn ang="0">
                  <a:pos x="79" y="0"/>
                </a:cxn>
                <a:cxn ang="0">
                  <a:pos x="79" y="50"/>
                </a:cxn>
                <a:cxn ang="0">
                  <a:pos x="0" y="50"/>
                </a:cxn>
              </a:cxnLst>
              <a:rect l="0" t="0" r="r" b="b"/>
              <a:pathLst>
                <a:path w="79" h="50">
                  <a:moveTo>
                    <a:pt x="0" y="50"/>
                  </a:moveTo>
                  <a:lnTo>
                    <a:pt x="26" y="20"/>
                  </a:lnTo>
                  <a:lnTo>
                    <a:pt x="56" y="24"/>
                  </a:lnTo>
                  <a:lnTo>
                    <a:pt x="79" y="0"/>
                  </a:lnTo>
                  <a:lnTo>
                    <a:pt x="79" y="50"/>
                  </a:lnTo>
                  <a:lnTo>
                    <a:pt x="0" y="5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163"/>
            <p:cNvSpPr>
              <a:spLocks/>
            </p:cNvSpPr>
            <p:nvPr/>
          </p:nvSpPr>
          <p:spPr bwMode="auto">
            <a:xfrm>
              <a:off x="1219200" y="1962150"/>
              <a:ext cx="131763" cy="109538"/>
            </a:xfrm>
            <a:custGeom>
              <a:avLst/>
              <a:gdLst/>
              <a:ahLst/>
              <a:cxnLst>
                <a:cxn ang="0">
                  <a:pos x="83" y="17"/>
                </a:cxn>
                <a:cxn ang="0">
                  <a:pos x="83" y="0"/>
                </a:cxn>
                <a:cxn ang="0">
                  <a:pos x="67" y="1"/>
                </a:cxn>
                <a:cxn ang="0">
                  <a:pos x="72" y="5"/>
                </a:cxn>
                <a:cxn ang="0">
                  <a:pos x="55" y="28"/>
                </a:cxn>
                <a:cxn ang="0">
                  <a:pos x="25" y="22"/>
                </a:cxn>
                <a:cxn ang="0">
                  <a:pos x="0" y="69"/>
                </a:cxn>
                <a:cxn ang="0">
                  <a:pos x="28" y="33"/>
                </a:cxn>
                <a:cxn ang="0">
                  <a:pos x="58" y="38"/>
                </a:cxn>
                <a:cxn ang="0">
                  <a:pos x="79" y="12"/>
                </a:cxn>
                <a:cxn ang="0">
                  <a:pos x="83" y="17"/>
                </a:cxn>
              </a:cxnLst>
              <a:rect l="0" t="0" r="r" b="b"/>
              <a:pathLst>
                <a:path w="83" h="69">
                  <a:moveTo>
                    <a:pt x="83" y="17"/>
                  </a:moveTo>
                  <a:lnTo>
                    <a:pt x="83" y="0"/>
                  </a:lnTo>
                  <a:lnTo>
                    <a:pt x="67" y="1"/>
                  </a:lnTo>
                  <a:lnTo>
                    <a:pt x="72" y="5"/>
                  </a:lnTo>
                  <a:lnTo>
                    <a:pt x="55" y="28"/>
                  </a:lnTo>
                  <a:lnTo>
                    <a:pt x="25" y="22"/>
                  </a:lnTo>
                  <a:lnTo>
                    <a:pt x="0" y="69"/>
                  </a:lnTo>
                  <a:lnTo>
                    <a:pt x="28" y="33"/>
                  </a:lnTo>
                  <a:lnTo>
                    <a:pt x="58" y="38"/>
                  </a:lnTo>
                  <a:lnTo>
                    <a:pt x="79" y="12"/>
                  </a:lnTo>
                  <a:lnTo>
                    <a:pt x="83" y="1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8" name="Group 67"/>
          <p:cNvGrpSpPr/>
          <p:nvPr/>
        </p:nvGrpSpPr>
        <p:grpSpPr>
          <a:xfrm>
            <a:off x="6539666" y="3300835"/>
            <a:ext cx="628369" cy="646321"/>
            <a:chOff x="1230313" y="2405063"/>
            <a:chExt cx="111125" cy="114300"/>
          </a:xfrm>
          <a:solidFill>
            <a:schemeClr val="bg1"/>
          </a:solidFill>
          <a:effectLst>
            <a:outerShdw blurRad="50800" dist="38100" dir="2700000" algn="tl" rotWithShape="0">
              <a:prstClr val="black">
                <a:alpha val="40000"/>
              </a:prstClr>
            </a:outerShdw>
          </a:effectLst>
        </p:grpSpPr>
        <p:sp>
          <p:nvSpPr>
            <p:cNvPr id="69" name="Freeform 164"/>
            <p:cNvSpPr>
              <a:spLocks/>
            </p:cNvSpPr>
            <p:nvPr/>
          </p:nvSpPr>
          <p:spPr bwMode="auto">
            <a:xfrm>
              <a:off x="1230313" y="2411413"/>
              <a:ext cx="103188" cy="107950"/>
            </a:xfrm>
            <a:custGeom>
              <a:avLst/>
              <a:gdLst/>
              <a:ahLst/>
              <a:cxnLst>
                <a:cxn ang="0">
                  <a:pos x="32" y="33"/>
                </a:cxn>
                <a:cxn ang="0">
                  <a:pos x="32" y="0"/>
                </a:cxn>
                <a:cxn ang="0">
                  <a:pos x="0" y="33"/>
                </a:cxn>
                <a:cxn ang="0">
                  <a:pos x="32" y="65"/>
                </a:cxn>
                <a:cxn ang="0">
                  <a:pos x="62" y="45"/>
                </a:cxn>
                <a:cxn ang="0">
                  <a:pos x="32" y="33"/>
                </a:cxn>
              </a:cxnLst>
              <a:rect l="0" t="0" r="r" b="b"/>
              <a:pathLst>
                <a:path w="62" h="65">
                  <a:moveTo>
                    <a:pt x="32" y="33"/>
                  </a:moveTo>
                  <a:cubicBezTo>
                    <a:pt x="32" y="0"/>
                    <a:pt x="32" y="0"/>
                    <a:pt x="32" y="0"/>
                  </a:cubicBezTo>
                  <a:cubicBezTo>
                    <a:pt x="14" y="0"/>
                    <a:pt x="0" y="15"/>
                    <a:pt x="0" y="33"/>
                  </a:cubicBezTo>
                  <a:cubicBezTo>
                    <a:pt x="0" y="50"/>
                    <a:pt x="14" y="65"/>
                    <a:pt x="32" y="65"/>
                  </a:cubicBezTo>
                  <a:cubicBezTo>
                    <a:pt x="45" y="65"/>
                    <a:pt x="57" y="56"/>
                    <a:pt x="62" y="45"/>
                  </a:cubicBezTo>
                  <a:lnTo>
                    <a:pt x="32"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165"/>
            <p:cNvSpPr>
              <a:spLocks/>
            </p:cNvSpPr>
            <p:nvPr/>
          </p:nvSpPr>
          <p:spPr bwMode="auto">
            <a:xfrm>
              <a:off x="1285875" y="2419350"/>
              <a:ext cx="55563" cy="63500"/>
            </a:xfrm>
            <a:custGeom>
              <a:avLst/>
              <a:gdLst/>
              <a:ahLst/>
              <a:cxnLst>
                <a:cxn ang="0">
                  <a:pos x="20" y="0"/>
                </a:cxn>
                <a:cxn ang="0">
                  <a:pos x="0" y="26"/>
                </a:cxn>
                <a:cxn ang="0">
                  <a:pos x="32" y="38"/>
                </a:cxn>
                <a:cxn ang="0">
                  <a:pos x="33" y="28"/>
                </a:cxn>
                <a:cxn ang="0">
                  <a:pos x="20" y="0"/>
                </a:cxn>
              </a:cxnLst>
              <a:rect l="0" t="0" r="r" b="b"/>
              <a:pathLst>
                <a:path w="33" h="38">
                  <a:moveTo>
                    <a:pt x="20" y="0"/>
                  </a:moveTo>
                  <a:cubicBezTo>
                    <a:pt x="0" y="26"/>
                    <a:pt x="0" y="26"/>
                    <a:pt x="0" y="26"/>
                  </a:cubicBezTo>
                  <a:cubicBezTo>
                    <a:pt x="32" y="38"/>
                    <a:pt x="32" y="38"/>
                    <a:pt x="32" y="38"/>
                  </a:cubicBezTo>
                  <a:cubicBezTo>
                    <a:pt x="33" y="35"/>
                    <a:pt x="33" y="31"/>
                    <a:pt x="33" y="28"/>
                  </a:cubicBezTo>
                  <a:cubicBezTo>
                    <a:pt x="33" y="16"/>
                    <a:pt x="28" y="7"/>
                    <a:pt x="2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166"/>
            <p:cNvSpPr>
              <a:spLocks/>
            </p:cNvSpPr>
            <p:nvPr/>
          </p:nvSpPr>
          <p:spPr bwMode="auto">
            <a:xfrm>
              <a:off x="1285875" y="2405063"/>
              <a:ext cx="31750" cy="50800"/>
            </a:xfrm>
            <a:custGeom>
              <a:avLst/>
              <a:gdLst/>
              <a:ahLst/>
              <a:cxnLst>
                <a:cxn ang="0">
                  <a:pos x="0" y="0"/>
                </a:cxn>
                <a:cxn ang="0">
                  <a:pos x="0" y="31"/>
                </a:cxn>
                <a:cxn ang="0">
                  <a:pos x="19" y="6"/>
                </a:cxn>
                <a:cxn ang="0">
                  <a:pos x="0" y="0"/>
                </a:cxn>
              </a:cxnLst>
              <a:rect l="0" t="0" r="r" b="b"/>
              <a:pathLst>
                <a:path w="19" h="31">
                  <a:moveTo>
                    <a:pt x="0" y="0"/>
                  </a:moveTo>
                  <a:cubicBezTo>
                    <a:pt x="0" y="31"/>
                    <a:pt x="0" y="31"/>
                    <a:pt x="0" y="31"/>
                  </a:cubicBezTo>
                  <a:cubicBezTo>
                    <a:pt x="19" y="6"/>
                    <a:pt x="19" y="6"/>
                    <a:pt x="19" y="6"/>
                  </a:cubicBezTo>
                  <a:cubicBezTo>
                    <a:pt x="13" y="2"/>
                    <a:pt x="7" y="0"/>
                    <a:pt x="0"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0" name="Group 39"/>
          <p:cNvGrpSpPr/>
          <p:nvPr/>
        </p:nvGrpSpPr>
        <p:grpSpPr>
          <a:xfrm>
            <a:off x="3341511" y="258228"/>
            <a:ext cx="5508978" cy="1012723"/>
            <a:chOff x="3341511" y="258228"/>
            <a:chExt cx="5508978" cy="1012723"/>
          </a:xfrm>
        </p:grpSpPr>
        <p:sp>
          <p:nvSpPr>
            <p:cNvPr id="44" name="TextBox 43"/>
            <p:cNvSpPr txBox="1"/>
            <p:nvPr/>
          </p:nvSpPr>
          <p:spPr>
            <a:xfrm>
              <a:off x="3341511" y="258228"/>
              <a:ext cx="5508978" cy="769441"/>
            </a:xfrm>
            <a:prstGeom prst="rect">
              <a:avLst/>
            </a:prstGeom>
            <a:noFill/>
          </p:spPr>
          <p:txBody>
            <a:bodyPr wrap="square" lIns="91440" tIns="45720" rIns="91440" bIns="45720" rtlCol="0" anchor="t">
              <a:spAutoFit/>
            </a:bodyPr>
            <a:lstStyle/>
            <a:p>
              <a:pPr algn="ctr"/>
              <a:r>
                <a:rPr lang="en-US" sz="4400" b="1" dirty="0" err="1">
                  <a:solidFill>
                    <a:schemeClr val="bg1"/>
                  </a:solidFill>
                  <a:latin typeface="Candara"/>
                </a:rPr>
                <a:t>Implementacija</a:t>
              </a:r>
              <a:endParaRPr lang="en-US" sz="4400" b="1" dirty="0" err="1">
                <a:solidFill>
                  <a:schemeClr val="bg1"/>
                </a:solidFill>
                <a:latin typeface="Candara" panose="020E0502030303020204" pitchFamily="34" charset="0"/>
              </a:endParaRPr>
            </a:p>
          </p:txBody>
        </p:sp>
        <p:sp>
          <p:nvSpPr>
            <p:cNvPr id="45" name="TextBox 44"/>
            <p:cNvSpPr txBox="1"/>
            <p:nvPr/>
          </p:nvSpPr>
          <p:spPr>
            <a:xfrm>
              <a:off x="5314507" y="901619"/>
              <a:ext cx="1562986" cy="369332"/>
            </a:xfrm>
            <a:prstGeom prst="rect">
              <a:avLst/>
            </a:prstGeom>
            <a:noFill/>
          </p:spPr>
          <p:txBody>
            <a:bodyPr wrap="square" lIns="91440" tIns="45720" rIns="91440" bIns="45720" rtlCol="0" anchor="t">
              <a:spAutoFit/>
            </a:bodyPr>
            <a:lstStyle/>
            <a:p>
              <a:r>
                <a:rPr lang="en-US" dirty="0" err="1">
                  <a:solidFill>
                    <a:schemeClr val="bg1">
                      <a:lumMod val="85000"/>
                    </a:schemeClr>
                  </a:solidFill>
                  <a:latin typeface="Candara"/>
                </a:rPr>
                <a:t>Korišćeni</a:t>
              </a:r>
              <a:r>
                <a:rPr lang="en-US" dirty="0">
                  <a:solidFill>
                    <a:schemeClr val="bg1">
                      <a:lumMod val="85000"/>
                    </a:schemeClr>
                  </a:solidFill>
                  <a:latin typeface="Candara"/>
                </a:rPr>
                <a:t> </a:t>
              </a:r>
              <a:r>
                <a:rPr lang="en-US" dirty="0" err="1">
                  <a:solidFill>
                    <a:schemeClr val="bg1">
                      <a:lumMod val="85000"/>
                    </a:schemeClr>
                  </a:solidFill>
                  <a:latin typeface="Candara"/>
                </a:rPr>
                <a:t>alati</a:t>
              </a:r>
              <a:endParaRPr lang="en-US" dirty="0" err="1">
                <a:solidFill>
                  <a:schemeClr val="bg1">
                    <a:lumMod val="85000"/>
                  </a:schemeClr>
                </a:solidFill>
                <a:latin typeface="Candara" panose="020E0502030303020204" pitchFamily="34" charset="0"/>
              </a:endParaRPr>
            </a:p>
          </p:txBody>
        </p:sp>
      </p:grpSp>
      <p:pic>
        <p:nvPicPr>
          <p:cNvPr id="52" name="Picture 51">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grpSp>
        <p:nvGrpSpPr>
          <p:cNvPr id="2" name="Group 1047">
            <a:extLst>
              <a:ext uri="{FF2B5EF4-FFF2-40B4-BE49-F238E27FC236}">
                <a16:creationId xmlns:a16="http://schemas.microsoft.com/office/drawing/2014/main" id="{6C28C0D9-9732-4A7E-A70E-936A085EDE56}"/>
              </a:ext>
            </a:extLst>
          </p:cNvPr>
          <p:cNvGrpSpPr/>
          <p:nvPr/>
        </p:nvGrpSpPr>
        <p:grpSpPr>
          <a:xfrm rot="20749120">
            <a:off x="3347484" y="3154100"/>
            <a:ext cx="920452" cy="920450"/>
            <a:chOff x="-1" y="-1"/>
            <a:chExt cx="1031062" cy="1031438"/>
          </a:xfrm>
          <a:solidFill>
            <a:srgbClr val="62768F"/>
          </a:solidFill>
          <a:effectLst>
            <a:outerShdw blurRad="50800" dist="38100" dir="2700000" algn="tl" rotWithShape="0">
              <a:prstClr val="black">
                <a:alpha val="40000"/>
              </a:prstClr>
            </a:outerShdw>
          </a:effectLst>
        </p:grpSpPr>
        <p:grpSp>
          <p:nvGrpSpPr>
            <p:cNvPr id="55" name="Group 1028">
              <a:extLst>
                <a:ext uri="{FF2B5EF4-FFF2-40B4-BE49-F238E27FC236}">
                  <a16:creationId xmlns:a16="http://schemas.microsoft.com/office/drawing/2014/main" id="{51327383-1029-45F6-B0BF-3411C4431141}"/>
                </a:ext>
              </a:extLst>
            </p:cNvPr>
            <p:cNvGrpSpPr/>
            <p:nvPr/>
          </p:nvGrpSpPr>
          <p:grpSpPr>
            <a:xfrm>
              <a:off x="115267" y="115649"/>
              <a:ext cx="800528" cy="800520"/>
              <a:chOff x="0" y="0"/>
              <a:chExt cx="800528" cy="800528"/>
            </a:xfrm>
            <a:grpFill/>
          </p:grpSpPr>
          <p:sp>
            <p:nvSpPr>
              <p:cNvPr id="91" name="Shape 1026">
                <a:extLst>
                  <a:ext uri="{FF2B5EF4-FFF2-40B4-BE49-F238E27FC236}">
                    <a16:creationId xmlns:a16="http://schemas.microsoft.com/office/drawing/2014/main" id="{05CBB8D2-4A08-4D3D-8E43-C7C44F5BBF8B}"/>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92" name="Shape 1027">
                <a:extLst>
                  <a:ext uri="{FF2B5EF4-FFF2-40B4-BE49-F238E27FC236}">
                    <a16:creationId xmlns:a16="http://schemas.microsoft.com/office/drawing/2014/main" id="{081E94B2-56B6-42F8-ACEF-653EBD86D45A}"/>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56" name="Group 1031">
              <a:extLst>
                <a:ext uri="{FF2B5EF4-FFF2-40B4-BE49-F238E27FC236}">
                  <a16:creationId xmlns:a16="http://schemas.microsoft.com/office/drawing/2014/main" id="{5AF9921B-FA9D-4248-BC3F-55FFE34D76F1}"/>
                </a:ext>
              </a:extLst>
            </p:cNvPr>
            <p:cNvGrpSpPr/>
            <p:nvPr/>
          </p:nvGrpSpPr>
          <p:grpSpPr>
            <a:xfrm>
              <a:off x="467999" y="-1"/>
              <a:ext cx="95064" cy="1031053"/>
              <a:chOff x="-1" y="0"/>
              <a:chExt cx="95062" cy="1031061"/>
            </a:xfrm>
            <a:grpFill/>
          </p:grpSpPr>
          <p:sp>
            <p:nvSpPr>
              <p:cNvPr id="89" name="Shape 1029">
                <a:extLst>
                  <a:ext uri="{FF2B5EF4-FFF2-40B4-BE49-F238E27FC236}">
                    <a16:creationId xmlns:a16="http://schemas.microsoft.com/office/drawing/2014/main" id="{A293AE25-46A0-448B-810B-32D52390EBBA}"/>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90" name="Shape 1030">
                <a:extLst>
                  <a:ext uri="{FF2B5EF4-FFF2-40B4-BE49-F238E27FC236}">
                    <a16:creationId xmlns:a16="http://schemas.microsoft.com/office/drawing/2014/main" id="{DEBDF0A5-2B1C-4893-B32F-CFCA88A36ECF}"/>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57" name="Group 1034">
              <a:extLst>
                <a:ext uri="{FF2B5EF4-FFF2-40B4-BE49-F238E27FC236}">
                  <a16:creationId xmlns:a16="http://schemas.microsoft.com/office/drawing/2014/main" id="{07F295B3-DE9E-4624-A59F-68C5978CC79A}"/>
                </a:ext>
              </a:extLst>
            </p:cNvPr>
            <p:cNvGrpSpPr/>
            <p:nvPr/>
          </p:nvGrpSpPr>
          <p:grpSpPr>
            <a:xfrm rot="16200000">
              <a:off x="467999" y="379"/>
              <a:ext cx="95063" cy="1031061"/>
              <a:chOff x="-1" y="0"/>
              <a:chExt cx="95062" cy="1031061"/>
            </a:xfrm>
            <a:grpFill/>
          </p:grpSpPr>
          <p:sp>
            <p:nvSpPr>
              <p:cNvPr id="86" name="Shape 1032">
                <a:extLst>
                  <a:ext uri="{FF2B5EF4-FFF2-40B4-BE49-F238E27FC236}">
                    <a16:creationId xmlns:a16="http://schemas.microsoft.com/office/drawing/2014/main" id="{FE2ED05C-4DB8-4AE8-8559-197CB29C7857}"/>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87" name="Shape 1033">
                <a:extLst>
                  <a:ext uri="{FF2B5EF4-FFF2-40B4-BE49-F238E27FC236}">
                    <a16:creationId xmlns:a16="http://schemas.microsoft.com/office/drawing/2014/main" id="{59ECE976-831C-46C6-9C7B-D1F59BB86A54}"/>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58" name="Group 1037">
              <a:extLst>
                <a:ext uri="{FF2B5EF4-FFF2-40B4-BE49-F238E27FC236}">
                  <a16:creationId xmlns:a16="http://schemas.microsoft.com/office/drawing/2014/main" id="{4CE8F087-BD2A-4506-9EFE-2E9E1381C3C9}"/>
                </a:ext>
              </a:extLst>
            </p:cNvPr>
            <p:cNvGrpSpPr/>
            <p:nvPr/>
          </p:nvGrpSpPr>
          <p:grpSpPr>
            <a:xfrm rot="1832071">
              <a:off x="467998" y="383"/>
              <a:ext cx="95064" cy="1031053"/>
              <a:chOff x="-1" y="0"/>
              <a:chExt cx="95062" cy="1031061"/>
            </a:xfrm>
            <a:grpFill/>
          </p:grpSpPr>
          <p:sp>
            <p:nvSpPr>
              <p:cNvPr id="84" name="Shape 1035">
                <a:extLst>
                  <a:ext uri="{FF2B5EF4-FFF2-40B4-BE49-F238E27FC236}">
                    <a16:creationId xmlns:a16="http://schemas.microsoft.com/office/drawing/2014/main" id="{4FA712FF-2086-4455-A4D9-E48296E16306}"/>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85" name="Shape 1036">
                <a:extLst>
                  <a:ext uri="{FF2B5EF4-FFF2-40B4-BE49-F238E27FC236}">
                    <a16:creationId xmlns:a16="http://schemas.microsoft.com/office/drawing/2014/main" id="{02E8CD81-C686-4BD2-958C-77B7C566FAD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59" name="Group 1040">
              <a:extLst>
                <a:ext uri="{FF2B5EF4-FFF2-40B4-BE49-F238E27FC236}">
                  <a16:creationId xmlns:a16="http://schemas.microsoft.com/office/drawing/2014/main" id="{C59211FC-ECA8-4451-80E5-281E5C757A3D}"/>
                </a:ext>
              </a:extLst>
            </p:cNvPr>
            <p:cNvGrpSpPr/>
            <p:nvPr/>
          </p:nvGrpSpPr>
          <p:grpSpPr>
            <a:xfrm rot="19769280">
              <a:off x="467998" y="384"/>
              <a:ext cx="95064" cy="1031053"/>
              <a:chOff x="-1" y="0"/>
              <a:chExt cx="95062" cy="1031061"/>
            </a:xfrm>
            <a:grpFill/>
          </p:grpSpPr>
          <p:sp>
            <p:nvSpPr>
              <p:cNvPr id="82" name="Shape 1038">
                <a:extLst>
                  <a:ext uri="{FF2B5EF4-FFF2-40B4-BE49-F238E27FC236}">
                    <a16:creationId xmlns:a16="http://schemas.microsoft.com/office/drawing/2014/main" id="{E6597BC4-9B78-4BC4-92BD-2A383DFDA27C}"/>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83" name="Shape 1039">
                <a:extLst>
                  <a:ext uri="{FF2B5EF4-FFF2-40B4-BE49-F238E27FC236}">
                    <a16:creationId xmlns:a16="http://schemas.microsoft.com/office/drawing/2014/main" id="{025E9FAA-449B-4980-A80E-98312BAF9417}"/>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60" name="Group 1043">
              <a:extLst>
                <a:ext uri="{FF2B5EF4-FFF2-40B4-BE49-F238E27FC236}">
                  <a16:creationId xmlns:a16="http://schemas.microsoft.com/office/drawing/2014/main" id="{24BE2B19-86E6-4945-83C9-B3788B50FE6A}"/>
                </a:ext>
              </a:extLst>
            </p:cNvPr>
            <p:cNvGrpSpPr/>
            <p:nvPr/>
          </p:nvGrpSpPr>
          <p:grpSpPr>
            <a:xfrm rot="17961925">
              <a:off x="467998" y="382"/>
              <a:ext cx="95064" cy="1031061"/>
              <a:chOff x="-1" y="0"/>
              <a:chExt cx="95062" cy="1031061"/>
            </a:xfrm>
            <a:grpFill/>
          </p:grpSpPr>
          <p:sp>
            <p:nvSpPr>
              <p:cNvPr id="79" name="Shape 1041">
                <a:extLst>
                  <a:ext uri="{FF2B5EF4-FFF2-40B4-BE49-F238E27FC236}">
                    <a16:creationId xmlns:a16="http://schemas.microsoft.com/office/drawing/2014/main" id="{BE170EDF-83B8-4120-8B0D-8F136A4CCF9A}"/>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81" name="Shape 1042">
                <a:extLst>
                  <a:ext uri="{FF2B5EF4-FFF2-40B4-BE49-F238E27FC236}">
                    <a16:creationId xmlns:a16="http://schemas.microsoft.com/office/drawing/2014/main" id="{BD527E44-00EA-4F72-9D9D-71BC67B9CC8D}"/>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76" name="Group 1046">
              <a:extLst>
                <a:ext uri="{FF2B5EF4-FFF2-40B4-BE49-F238E27FC236}">
                  <a16:creationId xmlns:a16="http://schemas.microsoft.com/office/drawing/2014/main" id="{940C1024-3B8A-4D3D-83E2-FDBBB2C10E6B}"/>
                </a:ext>
              </a:extLst>
            </p:cNvPr>
            <p:cNvGrpSpPr/>
            <p:nvPr/>
          </p:nvGrpSpPr>
          <p:grpSpPr>
            <a:xfrm rot="3654789">
              <a:off x="467998" y="384"/>
              <a:ext cx="95064" cy="1031061"/>
              <a:chOff x="-1" y="0"/>
              <a:chExt cx="95062" cy="1031061"/>
            </a:xfrm>
            <a:grpFill/>
          </p:grpSpPr>
          <p:sp>
            <p:nvSpPr>
              <p:cNvPr id="77" name="Shape 1044">
                <a:extLst>
                  <a:ext uri="{FF2B5EF4-FFF2-40B4-BE49-F238E27FC236}">
                    <a16:creationId xmlns:a16="http://schemas.microsoft.com/office/drawing/2014/main" id="{60087961-C57E-46C3-B453-70F105CF0CF7}"/>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78" name="Shape 1045">
                <a:extLst>
                  <a:ext uri="{FF2B5EF4-FFF2-40B4-BE49-F238E27FC236}">
                    <a16:creationId xmlns:a16="http://schemas.microsoft.com/office/drawing/2014/main" id="{0DEA0D88-8E5C-4F46-9CD5-F4378BD083DC}"/>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Tree>
    <p:extLst>
      <p:ext uri="{BB962C8B-B14F-4D97-AF65-F5344CB8AC3E}">
        <p14:creationId xmlns:p14="http://schemas.microsoft.com/office/powerpoint/2010/main" val="143038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3" presetClass="entr" presetSubtype="36"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strVal val="(6*min(max(#ppt_w*#ppt_h,.3),1)-7.4)/-.7*#ppt_w"/>
                                          </p:val>
                                        </p:tav>
                                        <p:tav tm="100000">
                                          <p:val>
                                            <p:strVal val="#ppt_w"/>
                                          </p:val>
                                        </p:tav>
                                      </p:tavLst>
                                    </p:anim>
                                    <p:anim calcmode="lin" valueType="num">
                                      <p:cBhvr>
                                        <p:cTn id="12" dur="500" fill="hold"/>
                                        <p:tgtEl>
                                          <p:spTgt spid="33"/>
                                        </p:tgtEl>
                                        <p:attrNameLst>
                                          <p:attrName>ppt_h</p:attrName>
                                        </p:attrNameLst>
                                      </p:cBhvr>
                                      <p:tavLst>
                                        <p:tav tm="0">
                                          <p:val>
                                            <p:strVal val="(6*min(max(#ppt_w*#ppt_h,.3),1)-7.4)/-.7*#ppt_h"/>
                                          </p:val>
                                        </p:tav>
                                        <p:tav tm="100000">
                                          <p:val>
                                            <p:strVal val="#ppt_h"/>
                                          </p:val>
                                        </p:tav>
                                      </p:tavLst>
                                    </p:anim>
                                    <p:anim calcmode="lin" valueType="num">
                                      <p:cBhvr>
                                        <p:cTn id="13" dur="500" fill="hold"/>
                                        <p:tgtEl>
                                          <p:spTgt spid="33"/>
                                        </p:tgtEl>
                                        <p:attrNameLst>
                                          <p:attrName>ppt_x</p:attrName>
                                        </p:attrNameLst>
                                      </p:cBhvr>
                                      <p:tavLst>
                                        <p:tav tm="0">
                                          <p:val>
                                            <p:fltVal val="0.5"/>
                                          </p:val>
                                        </p:tav>
                                        <p:tav tm="100000">
                                          <p:val>
                                            <p:strVal val="#ppt_x"/>
                                          </p:val>
                                        </p:tav>
                                      </p:tavLst>
                                    </p:anim>
                                    <p:anim calcmode="lin" valueType="num">
                                      <p:cBhvr>
                                        <p:cTn id="14"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000"/>
                            </p:stCondLst>
                            <p:childTnLst>
                              <p:par>
                                <p:cTn id="16" presetID="23" presetClass="entr" presetSubtype="36" fill="hold"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p:cTn id="18" dur="500" fill="hold"/>
                                        <p:tgtEl>
                                          <p:spTgt spid="61"/>
                                        </p:tgtEl>
                                        <p:attrNameLst>
                                          <p:attrName>ppt_w</p:attrName>
                                        </p:attrNameLst>
                                      </p:cBhvr>
                                      <p:tavLst>
                                        <p:tav tm="0">
                                          <p:val>
                                            <p:strVal val="(6*min(max(#ppt_w*#ppt_h,.3),1)-7.4)/-.7*#ppt_w"/>
                                          </p:val>
                                        </p:tav>
                                        <p:tav tm="100000">
                                          <p:val>
                                            <p:strVal val="#ppt_w"/>
                                          </p:val>
                                        </p:tav>
                                      </p:tavLst>
                                    </p:anim>
                                    <p:anim calcmode="lin" valueType="num">
                                      <p:cBhvr>
                                        <p:cTn id="19" dur="500" fill="hold"/>
                                        <p:tgtEl>
                                          <p:spTgt spid="61"/>
                                        </p:tgtEl>
                                        <p:attrNameLst>
                                          <p:attrName>ppt_h</p:attrName>
                                        </p:attrNameLst>
                                      </p:cBhvr>
                                      <p:tavLst>
                                        <p:tav tm="0">
                                          <p:val>
                                            <p:strVal val="(6*min(max(#ppt_w*#ppt_h,.3),1)-7.4)/-.7*#ppt_h"/>
                                          </p:val>
                                        </p:tav>
                                        <p:tav tm="100000">
                                          <p:val>
                                            <p:strVal val="#ppt_h"/>
                                          </p:val>
                                        </p:tav>
                                      </p:tavLst>
                                    </p:anim>
                                    <p:anim calcmode="lin" valueType="num">
                                      <p:cBhvr>
                                        <p:cTn id="20" dur="500" fill="hold"/>
                                        <p:tgtEl>
                                          <p:spTgt spid="61"/>
                                        </p:tgtEl>
                                        <p:attrNameLst>
                                          <p:attrName>ppt_x</p:attrName>
                                        </p:attrNameLst>
                                      </p:cBhvr>
                                      <p:tavLst>
                                        <p:tav tm="0">
                                          <p:val>
                                            <p:fltVal val="0.5"/>
                                          </p:val>
                                        </p:tav>
                                        <p:tav tm="100000">
                                          <p:val>
                                            <p:strVal val="#ppt_x"/>
                                          </p:val>
                                        </p:tav>
                                      </p:tavLst>
                                    </p:anim>
                                    <p:anim calcmode="lin" valueType="num">
                                      <p:cBhvr>
                                        <p:cTn id="21" dur="500" fill="hold"/>
                                        <p:tgtEl>
                                          <p:spTgt spid="61"/>
                                        </p:tgtEl>
                                        <p:attrNameLst>
                                          <p:attrName>ppt_y</p:attrName>
                                        </p:attrNameLst>
                                      </p:cBhvr>
                                      <p:tavLst>
                                        <p:tav tm="0">
                                          <p:val>
                                            <p:strVal val="1+(6*min(max(#ppt_w*#ppt_h,.3),1)-7.4)/-.7*#ppt_h/2"/>
                                          </p:val>
                                        </p:tav>
                                        <p:tav tm="100000">
                                          <p:val>
                                            <p:strVal val="#ppt_y"/>
                                          </p:val>
                                        </p:tav>
                                      </p:tavLst>
                                    </p:anim>
                                  </p:childTnLst>
                                </p:cTn>
                              </p:par>
                            </p:childTnLst>
                          </p:cTn>
                        </p:par>
                        <p:par>
                          <p:cTn id="22" fill="hold">
                            <p:stCondLst>
                              <p:cond delay="1500"/>
                            </p:stCondLst>
                            <p:childTnLst>
                              <p:par>
                                <p:cTn id="23" presetID="18" presetClass="entr" presetSubtype="9"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strips(upLeft)">
                                      <p:cBhvr>
                                        <p:cTn id="25" dur="500"/>
                                        <p:tgtEl>
                                          <p:spTgt spid="54"/>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3" presetClass="entr" presetSubtype="36"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p:cTn id="35" dur="500" fill="hold"/>
                                        <p:tgtEl>
                                          <p:spTgt spid="72"/>
                                        </p:tgtEl>
                                        <p:attrNameLst>
                                          <p:attrName>ppt_w</p:attrName>
                                        </p:attrNameLst>
                                      </p:cBhvr>
                                      <p:tavLst>
                                        <p:tav tm="0">
                                          <p:val>
                                            <p:strVal val="(6*min(max(#ppt_w*#ppt_h,.3),1)-7.4)/-.7*#ppt_w"/>
                                          </p:val>
                                        </p:tav>
                                        <p:tav tm="100000">
                                          <p:val>
                                            <p:strVal val="#ppt_w"/>
                                          </p:val>
                                        </p:tav>
                                      </p:tavLst>
                                    </p:anim>
                                    <p:anim calcmode="lin" valueType="num">
                                      <p:cBhvr>
                                        <p:cTn id="36" dur="500" fill="hold"/>
                                        <p:tgtEl>
                                          <p:spTgt spid="72"/>
                                        </p:tgtEl>
                                        <p:attrNameLst>
                                          <p:attrName>ppt_h</p:attrName>
                                        </p:attrNameLst>
                                      </p:cBhvr>
                                      <p:tavLst>
                                        <p:tav tm="0">
                                          <p:val>
                                            <p:strVal val="(6*min(max(#ppt_w*#ppt_h,.3),1)-7.4)/-.7*#ppt_h"/>
                                          </p:val>
                                        </p:tav>
                                        <p:tav tm="100000">
                                          <p:val>
                                            <p:strVal val="#ppt_h"/>
                                          </p:val>
                                        </p:tav>
                                      </p:tavLst>
                                    </p:anim>
                                    <p:anim calcmode="lin" valueType="num">
                                      <p:cBhvr>
                                        <p:cTn id="37" dur="500" fill="hold"/>
                                        <p:tgtEl>
                                          <p:spTgt spid="72"/>
                                        </p:tgtEl>
                                        <p:attrNameLst>
                                          <p:attrName>ppt_x</p:attrName>
                                        </p:attrNameLst>
                                      </p:cBhvr>
                                      <p:tavLst>
                                        <p:tav tm="0">
                                          <p:val>
                                            <p:fltVal val="0.5"/>
                                          </p:val>
                                        </p:tav>
                                        <p:tav tm="100000">
                                          <p:val>
                                            <p:strVal val="#ppt_x"/>
                                          </p:val>
                                        </p:tav>
                                      </p:tavLst>
                                    </p:anim>
                                    <p:anim calcmode="lin" valueType="num">
                                      <p:cBhvr>
                                        <p:cTn id="38" dur="500" fill="hold"/>
                                        <p:tgtEl>
                                          <p:spTgt spid="72"/>
                                        </p:tgtEl>
                                        <p:attrNameLst>
                                          <p:attrName>ppt_y</p:attrName>
                                        </p:attrNameLst>
                                      </p:cBhvr>
                                      <p:tavLst>
                                        <p:tav tm="0">
                                          <p:val>
                                            <p:strVal val="1+(6*min(max(#ppt_w*#ppt_h,.3),1)-7.4)/-.7*#ppt_h/2"/>
                                          </p:val>
                                        </p:tav>
                                        <p:tav tm="100000">
                                          <p:val>
                                            <p:strVal val="#ppt_y"/>
                                          </p:val>
                                        </p:tav>
                                      </p:tavLst>
                                    </p:anim>
                                  </p:childTnLst>
                                </p:cTn>
                              </p:par>
                            </p:childTnLst>
                          </p:cTn>
                        </p:par>
                        <p:par>
                          <p:cTn id="39" fill="hold">
                            <p:stCondLst>
                              <p:cond delay="3500"/>
                            </p:stCondLst>
                            <p:childTnLst>
                              <p:par>
                                <p:cTn id="40" presetID="23" presetClass="entr" presetSubtype="36"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500" fill="hold"/>
                                        <p:tgtEl>
                                          <p:spTgt spid="65"/>
                                        </p:tgtEl>
                                        <p:attrNameLst>
                                          <p:attrName>ppt_w</p:attrName>
                                        </p:attrNameLst>
                                      </p:cBhvr>
                                      <p:tavLst>
                                        <p:tav tm="0">
                                          <p:val>
                                            <p:strVal val="(6*min(max(#ppt_w*#ppt_h,.3),1)-7.4)/-.7*#ppt_w"/>
                                          </p:val>
                                        </p:tav>
                                        <p:tav tm="100000">
                                          <p:val>
                                            <p:strVal val="#ppt_w"/>
                                          </p:val>
                                        </p:tav>
                                      </p:tavLst>
                                    </p:anim>
                                    <p:anim calcmode="lin" valueType="num">
                                      <p:cBhvr>
                                        <p:cTn id="43" dur="500" fill="hold"/>
                                        <p:tgtEl>
                                          <p:spTgt spid="65"/>
                                        </p:tgtEl>
                                        <p:attrNameLst>
                                          <p:attrName>ppt_h</p:attrName>
                                        </p:attrNameLst>
                                      </p:cBhvr>
                                      <p:tavLst>
                                        <p:tav tm="0">
                                          <p:val>
                                            <p:strVal val="(6*min(max(#ppt_w*#ppt_h,.3),1)-7.4)/-.7*#ppt_h"/>
                                          </p:val>
                                        </p:tav>
                                        <p:tav tm="100000">
                                          <p:val>
                                            <p:strVal val="#ppt_h"/>
                                          </p:val>
                                        </p:tav>
                                      </p:tavLst>
                                    </p:anim>
                                    <p:anim calcmode="lin" valueType="num">
                                      <p:cBhvr>
                                        <p:cTn id="44" dur="500" fill="hold"/>
                                        <p:tgtEl>
                                          <p:spTgt spid="65"/>
                                        </p:tgtEl>
                                        <p:attrNameLst>
                                          <p:attrName>ppt_x</p:attrName>
                                        </p:attrNameLst>
                                      </p:cBhvr>
                                      <p:tavLst>
                                        <p:tav tm="0">
                                          <p:val>
                                            <p:fltVal val="0.5"/>
                                          </p:val>
                                        </p:tav>
                                        <p:tav tm="100000">
                                          <p:val>
                                            <p:strVal val="#ppt_x"/>
                                          </p:val>
                                        </p:tav>
                                      </p:tavLst>
                                    </p:anim>
                                    <p:anim calcmode="lin" valueType="num">
                                      <p:cBhvr>
                                        <p:cTn id="45" dur="500" fill="hold"/>
                                        <p:tgtEl>
                                          <p:spTgt spid="65"/>
                                        </p:tgtEl>
                                        <p:attrNameLst>
                                          <p:attrName>ppt_y</p:attrName>
                                        </p:attrNameLst>
                                      </p:cBhvr>
                                      <p:tavLst>
                                        <p:tav tm="0">
                                          <p:val>
                                            <p:strVal val="1+(6*min(max(#ppt_w*#ppt_h,.3),1)-7.4)/-.7*#ppt_h/2"/>
                                          </p:val>
                                        </p:tav>
                                        <p:tav tm="100000">
                                          <p:val>
                                            <p:strVal val="#ppt_y"/>
                                          </p:val>
                                        </p:tav>
                                      </p:tavLst>
                                    </p:anim>
                                  </p:childTnLst>
                                </p:cTn>
                              </p:par>
                            </p:childTnLst>
                          </p:cTn>
                        </p:par>
                        <p:par>
                          <p:cTn id="46" fill="hold">
                            <p:stCondLst>
                              <p:cond delay="4000"/>
                            </p:stCondLst>
                            <p:childTnLst>
                              <p:par>
                                <p:cTn id="47" presetID="18" presetClass="entr" presetSubtype="12"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strips(downLeft)">
                                      <p:cBhvr>
                                        <p:cTn id="49" dur="500"/>
                                        <p:tgtEl>
                                          <p:spTgt spid="46"/>
                                        </p:tgtEl>
                                      </p:cBhvr>
                                    </p:animEffect>
                                  </p:childTnLst>
                                </p:cTn>
                              </p:par>
                            </p:childTnLst>
                          </p:cTn>
                        </p:par>
                        <p:par>
                          <p:cTn id="50" fill="hold">
                            <p:stCondLst>
                              <p:cond delay="4500"/>
                            </p:stCondLst>
                            <p:childTnLst>
                              <p:par>
                                <p:cTn id="51" presetID="42"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1000"/>
                                        <p:tgtEl>
                                          <p:spTgt spid="37"/>
                                        </p:tgtEl>
                                      </p:cBhvr>
                                    </p:animEffect>
                                    <p:anim calcmode="lin" valueType="num">
                                      <p:cBhvr>
                                        <p:cTn id="54" dur="1000" fill="hold"/>
                                        <p:tgtEl>
                                          <p:spTgt spid="37"/>
                                        </p:tgtEl>
                                        <p:attrNameLst>
                                          <p:attrName>ppt_x</p:attrName>
                                        </p:attrNameLst>
                                      </p:cBhvr>
                                      <p:tavLst>
                                        <p:tav tm="0">
                                          <p:val>
                                            <p:strVal val="#ppt_x"/>
                                          </p:val>
                                        </p:tav>
                                        <p:tav tm="100000">
                                          <p:val>
                                            <p:strVal val="#ppt_x"/>
                                          </p:val>
                                        </p:tav>
                                      </p:tavLst>
                                    </p:anim>
                                    <p:anim calcmode="lin" valueType="num">
                                      <p:cBhvr>
                                        <p:cTn id="55" dur="1000" fill="hold"/>
                                        <p:tgtEl>
                                          <p:spTgt spid="37"/>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23" presetClass="entr" presetSubtype="36" fill="hold" grpId="0" nodeType="after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500" fill="hold"/>
                                        <p:tgtEl>
                                          <p:spTgt spid="80"/>
                                        </p:tgtEl>
                                        <p:attrNameLst>
                                          <p:attrName>ppt_w</p:attrName>
                                        </p:attrNameLst>
                                      </p:cBhvr>
                                      <p:tavLst>
                                        <p:tav tm="0">
                                          <p:val>
                                            <p:strVal val="(6*min(max(#ppt_w*#ppt_h,.3),1)-7.4)/-.7*#ppt_w"/>
                                          </p:val>
                                        </p:tav>
                                        <p:tav tm="100000">
                                          <p:val>
                                            <p:strVal val="#ppt_w"/>
                                          </p:val>
                                        </p:tav>
                                      </p:tavLst>
                                    </p:anim>
                                    <p:anim calcmode="lin" valueType="num">
                                      <p:cBhvr>
                                        <p:cTn id="60" dur="500" fill="hold"/>
                                        <p:tgtEl>
                                          <p:spTgt spid="80"/>
                                        </p:tgtEl>
                                        <p:attrNameLst>
                                          <p:attrName>ppt_h</p:attrName>
                                        </p:attrNameLst>
                                      </p:cBhvr>
                                      <p:tavLst>
                                        <p:tav tm="0">
                                          <p:val>
                                            <p:strVal val="(6*min(max(#ppt_w*#ppt_h,.3),1)-7.4)/-.7*#ppt_h"/>
                                          </p:val>
                                        </p:tav>
                                        <p:tav tm="100000">
                                          <p:val>
                                            <p:strVal val="#ppt_h"/>
                                          </p:val>
                                        </p:tav>
                                      </p:tavLst>
                                    </p:anim>
                                    <p:anim calcmode="lin" valueType="num">
                                      <p:cBhvr>
                                        <p:cTn id="61" dur="500" fill="hold"/>
                                        <p:tgtEl>
                                          <p:spTgt spid="80"/>
                                        </p:tgtEl>
                                        <p:attrNameLst>
                                          <p:attrName>ppt_x</p:attrName>
                                        </p:attrNameLst>
                                      </p:cBhvr>
                                      <p:tavLst>
                                        <p:tav tm="0">
                                          <p:val>
                                            <p:fltVal val="0.5"/>
                                          </p:val>
                                        </p:tav>
                                        <p:tav tm="100000">
                                          <p:val>
                                            <p:strVal val="#ppt_x"/>
                                          </p:val>
                                        </p:tav>
                                      </p:tavLst>
                                    </p:anim>
                                    <p:anim calcmode="lin" valueType="num">
                                      <p:cBhvr>
                                        <p:cTn id="62" dur="500" fill="hold"/>
                                        <p:tgtEl>
                                          <p:spTgt spid="80"/>
                                        </p:tgtEl>
                                        <p:attrNameLst>
                                          <p:attrName>ppt_y</p:attrName>
                                        </p:attrNameLst>
                                      </p:cBhvr>
                                      <p:tavLst>
                                        <p:tav tm="0">
                                          <p:val>
                                            <p:strVal val="1+(6*min(max(#ppt_w*#ppt_h,.3),1)-7.4)/-.7*#ppt_h/2"/>
                                          </p:val>
                                        </p:tav>
                                        <p:tav tm="100000">
                                          <p:val>
                                            <p:strVal val="#ppt_y"/>
                                          </p:val>
                                        </p:tav>
                                      </p:tavLst>
                                    </p:anim>
                                  </p:childTnLst>
                                </p:cTn>
                              </p:par>
                            </p:childTnLst>
                          </p:cTn>
                        </p:par>
                        <p:par>
                          <p:cTn id="63" fill="hold">
                            <p:stCondLst>
                              <p:cond delay="6000"/>
                            </p:stCondLst>
                            <p:childTnLst>
                              <p:par>
                                <p:cTn id="64" presetID="23" presetClass="entr" presetSubtype="36" fill="hold" nodeType="after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p:cTn id="66" dur="500" fill="hold"/>
                                        <p:tgtEl>
                                          <p:spTgt spid="68"/>
                                        </p:tgtEl>
                                        <p:attrNameLst>
                                          <p:attrName>ppt_w</p:attrName>
                                        </p:attrNameLst>
                                      </p:cBhvr>
                                      <p:tavLst>
                                        <p:tav tm="0">
                                          <p:val>
                                            <p:strVal val="(6*min(max(#ppt_w*#ppt_h,.3),1)-7.4)/-.7*#ppt_w"/>
                                          </p:val>
                                        </p:tav>
                                        <p:tav tm="100000">
                                          <p:val>
                                            <p:strVal val="#ppt_w"/>
                                          </p:val>
                                        </p:tav>
                                      </p:tavLst>
                                    </p:anim>
                                    <p:anim calcmode="lin" valueType="num">
                                      <p:cBhvr>
                                        <p:cTn id="67" dur="500" fill="hold"/>
                                        <p:tgtEl>
                                          <p:spTgt spid="68"/>
                                        </p:tgtEl>
                                        <p:attrNameLst>
                                          <p:attrName>ppt_h</p:attrName>
                                        </p:attrNameLst>
                                      </p:cBhvr>
                                      <p:tavLst>
                                        <p:tav tm="0">
                                          <p:val>
                                            <p:strVal val="(6*min(max(#ppt_w*#ppt_h,.3),1)-7.4)/-.7*#ppt_h"/>
                                          </p:val>
                                        </p:tav>
                                        <p:tav tm="100000">
                                          <p:val>
                                            <p:strVal val="#ppt_h"/>
                                          </p:val>
                                        </p:tav>
                                      </p:tavLst>
                                    </p:anim>
                                    <p:anim calcmode="lin" valueType="num">
                                      <p:cBhvr>
                                        <p:cTn id="68" dur="500" fill="hold"/>
                                        <p:tgtEl>
                                          <p:spTgt spid="68"/>
                                        </p:tgtEl>
                                        <p:attrNameLst>
                                          <p:attrName>ppt_x</p:attrName>
                                        </p:attrNameLst>
                                      </p:cBhvr>
                                      <p:tavLst>
                                        <p:tav tm="0">
                                          <p:val>
                                            <p:fltVal val="0.5"/>
                                          </p:val>
                                        </p:tav>
                                        <p:tav tm="100000">
                                          <p:val>
                                            <p:strVal val="#ppt_x"/>
                                          </p:val>
                                        </p:tav>
                                      </p:tavLst>
                                    </p:anim>
                                    <p:anim calcmode="lin" valueType="num">
                                      <p:cBhvr>
                                        <p:cTn id="69" dur="500" fill="hold"/>
                                        <p:tgtEl>
                                          <p:spTgt spid="68"/>
                                        </p:tgtEl>
                                        <p:attrNameLst>
                                          <p:attrName>ppt_y</p:attrName>
                                        </p:attrNameLst>
                                      </p:cBhvr>
                                      <p:tavLst>
                                        <p:tav tm="0">
                                          <p:val>
                                            <p:strVal val="1+(6*min(max(#ppt_w*#ppt_h,.3),1)-7.4)/-.7*#ppt_h/2"/>
                                          </p:val>
                                        </p:tav>
                                        <p:tav tm="100000">
                                          <p:val>
                                            <p:strVal val="#ppt_y"/>
                                          </p:val>
                                        </p:tav>
                                      </p:tavLst>
                                    </p:anim>
                                  </p:childTnLst>
                                </p:cTn>
                              </p:par>
                            </p:childTnLst>
                          </p:cTn>
                        </p:par>
                        <p:par>
                          <p:cTn id="70" fill="hold">
                            <p:stCondLst>
                              <p:cond delay="6500"/>
                            </p:stCondLst>
                            <p:childTnLst>
                              <p:par>
                                <p:cTn id="71" presetID="18" presetClass="entr" presetSubtype="6" fill="hold"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strips(downRight)">
                                      <p:cBhvr>
                                        <p:cTn id="73" dur="500"/>
                                        <p:tgtEl>
                                          <p:spTgt spid="51"/>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childTnLst>
                          </p:cTn>
                        </p:par>
                        <p:par>
                          <p:cTn id="80" fill="hold">
                            <p:stCondLst>
                              <p:cond delay="8000"/>
                            </p:stCondLst>
                            <p:childTnLst>
                              <p:par>
                                <p:cTn id="81" presetID="23" presetClass="entr" presetSubtype="36" fill="hold" grpId="0" nodeType="afterEffect">
                                  <p:stCondLst>
                                    <p:cond delay="0"/>
                                  </p:stCondLst>
                                  <p:childTnLst>
                                    <p:set>
                                      <p:cBhvr>
                                        <p:cTn id="82" dur="1" fill="hold">
                                          <p:stCondLst>
                                            <p:cond delay="0"/>
                                          </p:stCondLst>
                                        </p:cTn>
                                        <p:tgtEl>
                                          <p:spTgt spid="88">
                                            <p:bg/>
                                          </p:spTgt>
                                        </p:tgtEl>
                                        <p:attrNameLst>
                                          <p:attrName>style.visibility</p:attrName>
                                        </p:attrNameLst>
                                      </p:cBhvr>
                                      <p:to>
                                        <p:strVal val="visible"/>
                                      </p:to>
                                    </p:set>
                                    <p:anim calcmode="lin" valueType="num">
                                      <p:cBhvr>
                                        <p:cTn id="83" dur="500" fill="hold"/>
                                        <p:tgtEl>
                                          <p:spTgt spid="88">
                                            <p:bg/>
                                          </p:spTgt>
                                        </p:tgtEl>
                                        <p:attrNameLst>
                                          <p:attrName>ppt_w</p:attrName>
                                        </p:attrNameLst>
                                      </p:cBhvr>
                                      <p:tavLst>
                                        <p:tav tm="0">
                                          <p:val>
                                            <p:strVal val="(6*min(max(#ppt_w*#ppt_h,.3),1)-7.4)/-.7*#ppt_w"/>
                                          </p:val>
                                        </p:tav>
                                        <p:tav tm="100000">
                                          <p:val>
                                            <p:strVal val="#ppt_w"/>
                                          </p:val>
                                        </p:tav>
                                      </p:tavLst>
                                    </p:anim>
                                    <p:anim calcmode="lin" valueType="num">
                                      <p:cBhvr>
                                        <p:cTn id="84" dur="500" fill="hold"/>
                                        <p:tgtEl>
                                          <p:spTgt spid="88">
                                            <p:bg/>
                                          </p:spTgt>
                                        </p:tgtEl>
                                        <p:attrNameLst>
                                          <p:attrName>ppt_h</p:attrName>
                                        </p:attrNameLst>
                                      </p:cBhvr>
                                      <p:tavLst>
                                        <p:tav tm="0">
                                          <p:val>
                                            <p:strVal val="(6*min(max(#ppt_w*#ppt_h,.3),1)-7.4)/-.7*#ppt_h"/>
                                          </p:val>
                                        </p:tav>
                                        <p:tav tm="100000">
                                          <p:val>
                                            <p:strVal val="#ppt_h"/>
                                          </p:val>
                                        </p:tav>
                                      </p:tavLst>
                                    </p:anim>
                                    <p:anim calcmode="lin" valueType="num">
                                      <p:cBhvr>
                                        <p:cTn id="85" dur="500" fill="hold"/>
                                        <p:tgtEl>
                                          <p:spTgt spid="88">
                                            <p:bg/>
                                          </p:spTgt>
                                        </p:tgtEl>
                                        <p:attrNameLst>
                                          <p:attrName>ppt_x</p:attrName>
                                        </p:attrNameLst>
                                      </p:cBhvr>
                                      <p:tavLst>
                                        <p:tav tm="0">
                                          <p:val>
                                            <p:fltVal val="0.5"/>
                                          </p:val>
                                        </p:tav>
                                        <p:tav tm="100000">
                                          <p:val>
                                            <p:strVal val="#ppt_x"/>
                                          </p:val>
                                        </p:tav>
                                      </p:tavLst>
                                    </p:anim>
                                    <p:anim calcmode="lin" valueType="num">
                                      <p:cBhvr>
                                        <p:cTn id="86" dur="500" fill="hold"/>
                                        <p:tgtEl>
                                          <p:spTgt spid="88">
                                            <p:bg/>
                                          </p:spTgt>
                                        </p:tgtEl>
                                        <p:attrNameLst>
                                          <p:attrName>ppt_y</p:attrName>
                                        </p:attrNameLst>
                                      </p:cBhvr>
                                      <p:tavLst>
                                        <p:tav tm="0">
                                          <p:val>
                                            <p:strVal val="1+(6*min(max(#ppt_w*#ppt_h,.3),1)-7.4)/-.7*#ppt_h/2"/>
                                          </p:val>
                                        </p:tav>
                                        <p:tav tm="100000">
                                          <p:val>
                                            <p:strVal val="#ppt_y"/>
                                          </p:val>
                                        </p:tav>
                                      </p:tavLst>
                                    </p:anim>
                                  </p:childTnLst>
                                </p:cTn>
                              </p:par>
                            </p:childTnLst>
                          </p:cTn>
                        </p:par>
                        <p:par>
                          <p:cTn id="87" fill="hold">
                            <p:stCondLst>
                              <p:cond delay="8500"/>
                            </p:stCondLst>
                            <p:childTnLst>
                              <p:par>
                                <p:cTn id="88" presetID="18" presetClass="entr" presetSubtype="3" fill="hold" nodeType="after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strips(upRight)">
                                      <p:cBhvr>
                                        <p:cTn id="90" dur="500"/>
                                        <p:tgtEl>
                                          <p:spTgt spid="41"/>
                                        </p:tgtEl>
                                      </p:cBhvr>
                                    </p:animEffect>
                                  </p:childTnLst>
                                </p:cTn>
                              </p:par>
                            </p:childTnLst>
                          </p:cTn>
                        </p:par>
                        <p:par>
                          <p:cTn id="91" fill="hold">
                            <p:stCondLst>
                              <p:cond delay="9000"/>
                            </p:stCondLst>
                            <p:childTnLst>
                              <p:par>
                                <p:cTn id="92" presetID="42" presetClass="entr" presetSubtype="0" fill="hold"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1000"/>
                                        <p:tgtEl>
                                          <p:spTgt spid="42"/>
                                        </p:tgtEl>
                                      </p:cBhvr>
                                    </p:animEffect>
                                    <p:anim calcmode="lin" valueType="num">
                                      <p:cBhvr>
                                        <p:cTn id="95" dur="1000" fill="hold"/>
                                        <p:tgtEl>
                                          <p:spTgt spid="42"/>
                                        </p:tgtEl>
                                        <p:attrNameLst>
                                          <p:attrName>ppt_x</p:attrName>
                                        </p:attrNameLst>
                                      </p:cBhvr>
                                      <p:tavLst>
                                        <p:tav tm="0">
                                          <p:val>
                                            <p:strVal val="#ppt_x"/>
                                          </p:val>
                                        </p:tav>
                                        <p:tav tm="100000">
                                          <p:val>
                                            <p:strVal val="#ppt_x"/>
                                          </p:val>
                                        </p:tav>
                                      </p:tavLst>
                                    </p:anim>
                                    <p:anim calcmode="lin" valueType="num">
                                      <p:cBhvr>
                                        <p:cTn id="96" dur="1000" fill="hold"/>
                                        <p:tgtEl>
                                          <p:spTgt spid="42"/>
                                        </p:tgtEl>
                                        <p:attrNameLst>
                                          <p:attrName>ppt_y</p:attrName>
                                        </p:attrNameLst>
                                      </p:cBhvr>
                                      <p:tavLst>
                                        <p:tav tm="0">
                                          <p:val>
                                            <p:strVal val="#ppt_y+.1"/>
                                          </p:val>
                                        </p:tav>
                                        <p:tav tm="100000">
                                          <p:val>
                                            <p:strVal val="#ppt_y"/>
                                          </p:val>
                                        </p:tav>
                                      </p:tavLst>
                                    </p:anim>
                                  </p:childTnLst>
                                </p:cTn>
                              </p:par>
                            </p:childTnLst>
                          </p:cTn>
                        </p:par>
                        <p:par>
                          <p:cTn id="97" fill="hold">
                            <p:stCondLst>
                              <p:cond delay="10000"/>
                            </p:stCondLst>
                            <p:childTnLst>
                              <p:par>
                                <p:cTn id="98" presetID="31" presetClass="entr" presetSubtype="0" fill="hold" nodeType="afterEffect">
                                  <p:stCondLst>
                                    <p:cond delay="0"/>
                                  </p:stCondLst>
                                  <p:childTnLst>
                                    <p:set>
                                      <p:cBhvr>
                                        <p:cTn id="99" dur="1" fill="hold">
                                          <p:stCondLst>
                                            <p:cond delay="0"/>
                                          </p:stCondLst>
                                        </p:cTn>
                                        <p:tgtEl>
                                          <p:spTgt spid="2"/>
                                        </p:tgtEl>
                                        <p:attrNameLst>
                                          <p:attrName>style.visibility</p:attrName>
                                        </p:attrNameLst>
                                      </p:cBhvr>
                                      <p:to>
                                        <p:strVal val="visible"/>
                                      </p:to>
                                    </p:set>
                                    <p:anim calcmode="lin" valueType="num">
                                      <p:cBhvr>
                                        <p:cTn id="100" dur="1000" fill="hold"/>
                                        <p:tgtEl>
                                          <p:spTgt spid="2"/>
                                        </p:tgtEl>
                                        <p:attrNameLst>
                                          <p:attrName>ppt_w</p:attrName>
                                        </p:attrNameLst>
                                      </p:cBhvr>
                                      <p:tavLst>
                                        <p:tav tm="0">
                                          <p:val>
                                            <p:fltVal val="0"/>
                                          </p:val>
                                        </p:tav>
                                        <p:tav tm="100000">
                                          <p:val>
                                            <p:strVal val="#ppt_w"/>
                                          </p:val>
                                        </p:tav>
                                      </p:tavLst>
                                    </p:anim>
                                    <p:anim calcmode="lin" valueType="num">
                                      <p:cBhvr>
                                        <p:cTn id="101" dur="1000" fill="hold"/>
                                        <p:tgtEl>
                                          <p:spTgt spid="2"/>
                                        </p:tgtEl>
                                        <p:attrNameLst>
                                          <p:attrName>ppt_h</p:attrName>
                                        </p:attrNameLst>
                                      </p:cBhvr>
                                      <p:tavLst>
                                        <p:tav tm="0">
                                          <p:val>
                                            <p:fltVal val="0"/>
                                          </p:val>
                                        </p:tav>
                                        <p:tav tm="100000">
                                          <p:val>
                                            <p:strVal val="#ppt_h"/>
                                          </p:val>
                                        </p:tav>
                                      </p:tavLst>
                                    </p:anim>
                                    <p:anim calcmode="lin" valueType="num">
                                      <p:cBhvr>
                                        <p:cTn id="102" dur="1000" fill="hold"/>
                                        <p:tgtEl>
                                          <p:spTgt spid="2"/>
                                        </p:tgtEl>
                                        <p:attrNameLst>
                                          <p:attrName>style.rotation</p:attrName>
                                        </p:attrNameLst>
                                      </p:cBhvr>
                                      <p:tavLst>
                                        <p:tav tm="0">
                                          <p:val>
                                            <p:fltVal val="90"/>
                                          </p:val>
                                        </p:tav>
                                        <p:tav tm="100000">
                                          <p:val>
                                            <p:fltVal val="0"/>
                                          </p:val>
                                        </p:tav>
                                      </p:tavLst>
                                    </p:anim>
                                    <p:animEffect transition="in" filter="fade">
                                      <p:cBhvr>
                                        <p:cTn id="10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2" grpId="0" animBg="1"/>
      <p:bldP spid="80" grpId="0" animBg="1"/>
      <p:bldP spid="88"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p:cNvSpPr>
            <a:spLocks noChangeAspect="1"/>
          </p:cNvSpPr>
          <p:nvPr/>
        </p:nvSpPr>
        <p:spPr>
          <a:xfrm>
            <a:off x="1038750" y="1780939"/>
            <a:ext cx="2743200" cy="2743200"/>
          </a:xfrm>
          <a:prstGeom prst="ellipse">
            <a:avLst/>
          </a:prstGeom>
          <a:solidFill>
            <a:srgbClr val="EF3425"/>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35"/>
          <p:cNvSpPr>
            <a:spLocks noEditPoints="1"/>
          </p:cNvSpPr>
          <p:nvPr/>
        </p:nvSpPr>
        <p:spPr bwMode="auto">
          <a:xfrm>
            <a:off x="2087074" y="2111055"/>
            <a:ext cx="527292" cy="493919"/>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48" name="Group 47"/>
          <p:cNvGrpSpPr/>
          <p:nvPr/>
        </p:nvGrpSpPr>
        <p:grpSpPr>
          <a:xfrm>
            <a:off x="1436320" y="2877961"/>
            <a:ext cx="1828800" cy="1323439"/>
            <a:chOff x="1619804" y="2992914"/>
            <a:chExt cx="1828800" cy="1323439"/>
          </a:xfrm>
        </p:grpSpPr>
        <p:sp>
          <p:nvSpPr>
            <p:cNvPr id="50" name="TextBox 49"/>
            <p:cNvSpPr txBox="1"/>
            <p:nvPr/>
          </p:nvSpPr>
          <p:spPr>
            <a:xfrm>
              <a:off x="1619804" y="2992914"/>
              <a:ext cx="1828800" cy="369332"/>
            </a:xfrm>
            <a:prstGeom prst="rect">
              <a:avLst/>
            </a:prstGeom>
            <a:noFill/>
          </p:spPr>
          <p:txBody>
            <a:bodyPr wrap="square" lIns="91440" tIns="45720" rIns="91440" bIns="45720" rtlCol="0" anchor="t">
              <a:spAutoFit/>
            </a:bodyPr>
            <a:lstStyle/>
            <a:p>
              <a:pPr algn="ctr"/>
              <a:r>
                <a:rPr lang="en-US" b="1" dirty="0">
                  <a:solidFill>
                    <a:schemeClr val="bg1"/>
                  </a:solidFill>
                  <a:latin typeface="Candara"/>
                </a:rPr>
                <a:t>Andrej</a:t>
              </a:r>
              <a:endParaRPr lang="en-US" dirty="0"/>
            </a:p>
          </p:txBody>
        </p:sp>
        <p:sp>
          <p:nvSpPr>
            <p:cNvPr id="51" name="TextBox 50"/>
            <p:cNvSpPr txBox="1"/>
            <p:nvPr/>
          </p:nvSpPr>
          <p:spPr>
            <a:xfrm>
              <a:off x="1656568" y="3362246"/>
              <a:ext cx="1790941" cy="954107"/>
            </a:xfrm>
            <a:prstGeom prst="rect">
              <a:avLst/>
            </a:prstGeom>
            <a:noFill/>
          </p:spPr>
          <p:txBody>
            <a:bodyPr wrap="square" lIns="91440" tIns="45720" rIns="91440" bIns="45720" rtlCol="0" anchor="t">
              <a:spAutoFit/>
            </a:bodyPr>
            <a:lstStyle/>
            <a:p>
              <a:pPr algn="ctr"/>
              <a:r>
                <a:rPr lang="en-US" sz="1400" dirty="0" err="1">
                  <a:solidFill>
                    <a:schemeClr val="bg1"/>
                  </a:solidFill>
                  <a:latin typeface="Candara"/>
                </a:rPr>
                <a:t>Manipulacija</a:t>
              </a:r>
              <a:r>
                <a:rPr lang="en-US" sz="1400" dirty="0">
                  <a:solidFill>
                    <a:schemeClr val="bg1"/>
                  </a:solidFill>
                  <a:latin typeface="Candara"/>
                </a:rPr>
                <a:t> </a:t>
              </a:r>
              <a:r>
                <a:rPr lang="en-US" sz="1400" dirty="0" err="1">
                  <a:solidFill>
                    <a:schemeClr val="bg1"/>
                  </a:solidFill>
                  <a:latin typeface="Candara"/>
                </a:rPr>
                <a:t>korisnika</a:t>
              </a:r>
              <a:r>
                <a:rPr lang="en-US" sz="1400" dirty="0">
                  <a:solidFill>
                    <a:schemeClr val="bg1"/>
                  </a:solidFill>
                  <a:latin typeface="Candara"/>
                </a:rPr>
                <a:t> </a:t>
              </a:r>
              <a:r>
                <a:rPr lang="en-US" sz="1400" dirty="0" err="1">
                  <a:solidFill>
                    <a:schemeClr val="bg1"/>
                  </a:solidFill>
                  <a:latin typeface="Candara"/>
                </a:rPr>
                <a:t>i</a:t>
              </a:r>
              <a:r>
                <a:rPr lang="en-US" sz="1400" dirty="0">
                  <a:solidFill>
                    <a:schemeClr val="bg1"/>
                  </a:solidFill>
                  <a:latin typeface="Candara"/>
                </a:rPr>
                <a:t> </a:t>
              </a:r>
              <a:r>
                <a:rPr lang="en-US" sz="1400" dirty="0" err="1">
                  <a:solidFill>
                    <a:schemeClr val="bg1"/>
                  </a:solidFill>
                  <a:latin typeface="Candara"/>
                </a:rPr>
                <a:t>pregled</a:t>
              </a:r>
              <a:r>
                <a:rPr lang="en-US" sz="1400" dirty="0">
                  <a:solidFill>
                    <a:schemeClr val="bg1"/>
                  </a:solidFill>
                  <a:latin typeface="Candara"/>
                </a:rPr>
                <a:t> </a:t>
              </a:r>
              <a:r>
                <a:rPr lang="en-US" sz="1400" dirty="0" err="1">
                  <a:solidFill>
                    <a:schemeClr val="bg1"/>
                  </a:solidFill>
                  <a:latin typeface="Candara"/>
                </a:rPr>
                <a:t>informacija</a:t>
              </a:r>
              <a:r>
                <a:rPr lang="en-US" sz="1400" dirty="0">
                  <a:solidFill>
                    <a:schemeClr val="bg1"/>
                  </a:solidFill>
                  <a:latin typeface="Candara"/>
                </a:rPr>
                <a:t> o </a:t>
              </a:r>
              <a:r>
                <a:rPr lang="en-US" sz="1400" dirty="0" err="1">
                  <a:solidFill>
                    <a:schemeClr val="bg1"/>
                  </a:solidFill>
                  <a:latin typeface="Candara"/>
                </a:rPr>
                <a:t>herojima</a:t>
              </a:r>
              <a:r>
                <a:rPr lang="en-US" sz="1400" dirty="0">
                  <a:solidFill>
                    <a:schemeClr val="bg1"/>
                  </a:solidFill>
                  <a:latin typeface="Candara"/>
                </a:rPr>
                <a:t> </a:t>
              </a:r>
              <a:r>
                <a:rPr lang="en-US" sz="1400" dirty="0" err="1">
                  <a:solidFill>
                    <a:schemeClr val="bg1"/>
                  </a:solidFill>
                  <a:latin typeface="Candara"/>
                </a:rPr>
                <a:t>i</a:t>
              </a:r>
              <a:r>
                <a:rPr lang="en-US" sz="1400" dirty="0">
                  <a:solidFill>
                    <a:schemeClr val="bg1"/>
                  </a:solidFill>
                  <a:latin typeface="Candara"/>
                </a:rPr>
                <a:t> item-</a:t>
              </a:r>
              <a:r>
                <a:rPr lang="en-US" sz="1400" dirty="0" err="1">
                  <a:solidFill>
                    <a:schemeClr val="bg1"/>
                  </a:solidFill>
                  <a:latin typeface="Candara"/>
                </a:rPr>
                <a:t>ima</a:t>
              </a:r>
              <a:endParaRPr lang="en-US" sz="1400" dirty="0" err="1">
                <a:solidFill>
                  <a:schemeClr val="bg1"/>
                </a:solidFill>
                <a:latin typeface="Candara" panose="020E0502030303020204" pitchFamily="34" charset="0"/>
              </a:endParaRPr>
            </a:p>
          </p:txBody>
        </p:sp>
      </p:grpSp>
      <p:sp>
        <p:nvSpPr>
          <p:cNvPr id="53" name="Oval 52"/>
          <p:cNvSpPr>
            <a:spLocks noChangeAspect="1"/>
          </p:cNvSpPr>
          <p:nvPr/>
        </p:nvSpPr>
        <p:spPr>
          <a:xfrm>
            <a:off x="3520948" y="3434431"/>
            <a:ext cx="2743200" cy="2743200"/>
          </a:xfrm>
          <a:prstGeom prst="ellipse">
            <a:avLst/>
          </a:prstGeom>
          <a:solidFill>
            <a:srgbClr val="8397B1"/>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p:cNvGrpSpPr/>
          <p:nvPr/>
        </p:nvGrpSpPr>
        <p:grpSpPr>
          <a:xfrm>
            <a:off x="3918518" y="4531453"/>
            <a:ext cx="1828800" cy="677109"/>
            <a:chOff x="1619804" y="2992914"/>
            <a:chExt cx="1828800" cy="677109"/>
          </a:xfrm>
        </p:grpSpPr>
        <p:sp>
          <p:nvSpPr>
            <p:cNvPr id="60" name="TextBox 59"/>
            <p:cNvSpPr txBox="1"/>
            <p:nvPr/>
          </p:nvSpPr>
          <p:spPr>
            <a:xfrm>
              <a:off x="1619804" y="2992914"/>
              <a:ext cx="1828800" cy="369332"/>
            </a:xfrm>
            <a:prstGeom prst="rect">
              <a:avLst/>
            </a:prstGeom>
            <a:noFill/>
          </p:spPr>
          <p:txBody>
            <a:bodyPr wrap="square" lIns="91440" tIns="45720" rIns="91440" bIns="45720" rtlCol="0" anchor="t">
              <a:spAutoFit/>
            </a:bodyPr>
            <a:lstStyle/>
            <a:p>
              <a:pPr algn="ctr"/>
              <a:r>
                <a:rPr lang="en-US" b="1" dirty="0">
                  <a:solidFill>
                    <a:schemeClr val="bg1"/>
                  </a:solidFill>
                  <a:latin typeface="Candara"/>
                </a:rPr>
                <a:t>Aleksandar</a:t>
              </a:r>
              <a:endParaRPr lang="en-US" dirty="0">
                <a:solidFill>
                  <a:schemeClr val="bg1"/>
                </a:solidFill>
              </a:endParaRPr>
            </a:p>
          </p:txBody>
        </p:sp>
        <p:sp>
          <p:nvSpPr>
            <p:cNvPr id="62" name="TextBox 61"/>
            <p:cNvSpPr txBox="1"/>
            <p:nvPr/>
          </p:nvSpPr>
          <p:spPr>
            <a:xfrm>
              <a:off x="1656568" y="3362246"/>
              <a:ext cx="1790941" cy="307777"/>
            </a:xfrm>
            <a:prstGeom prst="rect">
              <a:avLst/>
            </a:prstGeom>
            <a:noFill/>
          </p:spPr>
          <p:txBody>
            <a:bodyPr wrap="square" lIns="91440" tIns="45720" rIns="91440" bIns="45720" rtlCol="0" anchor="t">
              <a:spAutoFit/>
            </a:bodyPr>
            <a:lstStyle/>
            <a:p>
              <a:pPr algn="ctr"/>
              <a:r>
                <a:rPr lang="en-US" sz="1400" dirty="0" err="1">
                  <a:solidFill>
                    <a:schemeClr val="bg1"/>
                  </a:solidFill>
                  <a:latin typeface="Candara"/>
                </a:rPr>
                <a:t>Tekući</a:t>
              </a:r>
              <a:r>
                <a:rPr lang="en-US" sz="1400" dirty="0">
                  <a:solidFill>
                    <a:schemeClr val="bg1"/>
                  </a:solidFill>
                  <a:latin typeface="Candara"/>
                </a:rPr>
                <a:t> </a:t>
              </a:r>
              <a:r>
                <a:rPr lang="en-US" sz="1400" dirty="0" err="1">
                  <a:solidFill>
                    <a:schemeClr val="bg1"/>
                  </a:solidFill>
                  <a:latin typeface="Candara"/>
                </a:rPr>
                <a:t>meč</a:t>
              </a:r>
              <a:endParaRPr lang="en-US" dirty="0" err="1"/>
            </a:p>
          </p:txBody>
        </p:sp>
      </p:grpSp>
      <p:sp>
        <p:nvSpPr>
          <p:cNvPr id="67" name="Oval 66"/>
          <p:cNvSpPr>
            <a:spLocks noChangeAspect="1"/>
          </p:cNvSpPr>
          <p:nvPr/>
        </p:nvSpPr>
        <p:spPr>
          <a:xfrm>
            <a:off x="5962428" y="1779191"/>
            <a:ext cx="2743200" cy="2743200"/>
          </a:xfrm>
          <a:prstGeom prst="ellipse">
            <a:avLst/>
          </a:prstGeom>
          <a:solidFill>
            <a:srgbClr val="44546B"/>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6359998" y="2876213"/>
            <a:ext cx="1828800" cy="892552"/>
            <a:chOff x="1619804" y="2992914"/>
            <a:chExt cx="1828800" cy="892552"/>
          </a:xfrm>
        </p:grpSpPr>
        <p:sp>
          <p:nvSpPr>
            <p:cNvPr id="70" name="TextBox 69"/>
            <p:cNvSpPr txBox="1"/>
            <p:nvPr/>
          </p:nvSpPr>
          <p:spPr>
            <a:xfrm>
              <a:off x="1619804" y="2992914"/>
              <a:ext cx="1828800" cy="369332"/>
            </a:xfrm>
            <a:prstGeom prst="rect">
              <a:avLst/>
            </a:prstGeom>
            <a:noFill/>
          </p:spPr>
          <p:txBody>
            <a:bodyPr wrap="square" lIns="91440" tIns="45720" rIns="91440" bIns="45720" rtlCol="0" anchor="t">
              <a:spAutoFit/>
            </a:bodyPr>
            <a:lstStyle/>
            <a:p>
              <a:pPr algn="ctr"/>
              <a:r>
                <a:rPr lang="en-US" b="1" dirty="0">
                  <a:solidFill>
                    <a:schemeClr val="bg1"/>
                  </a:solidFill>
                  <a:latin typeface="Candara"/>
                </a:rPr>
                <a:t>Dragan</a:t>
              </a:r>
              <a:endParaRPr lang="en-US" b="1" dirty="0">
                <a:solidFill>
                  <a:schemeClr val="bg1"/>
                </a:solidFill>
                <a:latin typeface="Candara" panose="020E0502030303020204" pitchFamily="34" charset="0"/>
              </a:endParaRPr>
            </a:p>
          </p:txBody>
        </p:sp>
        <p:sp>
          <p:nvSpPr>
            <p:cNvPr id="71" name="TextBox 70"/>
            <p:cNvSpPr txBox="1"/>
            <p:nvPr/>
          </p:nvSpPr>
          <p:spPr>
            <a:xfrm>
              <a:off x="1656568" y="3362246"/>
              <a:ext cx="1790941" cy="523220"/>
            </a:xfrm>
            <a:prstGeom prst="rect">
              <a:avLst/>
            </a:prstGeom>
            <a:noFill/>
          </p:spPr>
          <p:txBody>
            <a:bodyPr wrap="square" lIns="91440" tIns="45720" rIns="91440" bIns="45720" rtlCol="0" anchor="t">
              <a:spAutoFit/>
            </a:bodyPr>
            <a:lstStyle/>
            <a:p>
              <a:pPr algn="ctr"/>
              <a:r>
                <a:rPr lang="en-US" sz="1400" dirty="0" err="1">
                  <a:solidFill>
                    <a:schemeClr val="bg1"/>
                  </a:solidFill>
                  <a:latin typeface="Candara"/>
                </a:rPr>
                <a:t>Istorija</a:t>
              </a:r>
              <a:r>
                <a:rPr lang="en-US" sz="1400" dirty="0">
                  <a:solidFill>
                    <a:schemeClr val="bg1"/>
                  </a:solidFill>
                  <a:latin typeface="Candara"/>
                </a:rPr>
                <a:t> </a:t>
              </a:r>
              <a:r>
                <a:rPr lang="en-US" sz="1400" dirty="0" err="1">
                  <a:solidFill>
                    <a:schemeClr val="bg1"/>
                  </a:solidFill>
                  <a:latin typeface="Candara"/>
                </a:rPr>
                <a:t>mečeva</a:t>
              </a:r>
              <a:r>
                <a:rPr lang="en-US" sz="1400" dirty="0">
                  <a:solidFill>
                    <a:schemeClr val="bg1"/>
                  </a:solidFill>
                  <a:latin typeface="Candara"/>
                </a:rPr>
                <a:t> </a:t>
              </a:r>
              <a:r>
                <a:rPr lang="en-US" sz="1400" dirty="0" err="1">
                  <a:solidFill>
                    <a:schemeClr val="bg1"/>
                  </a:solidFill>
                  <a:latin typeface="Candara"/>
                </a:rPr>
                <a:t>i</a:t>
              </a:r>
              <a:r>
                <a:rPr lang="en-US" sz="1400" dirty="0">
                  <a:solidFill>
                    <a:schemeClr val="bg1"/>
                  </a:solidFill>
                  <a:latin typeface="Candara"/>
                </a:rPr>
                <a:t> </a:t>
              </a:r>
              <a:r>
                <a:rPr lang="en-US" sz="1400" dirty="0" err="1">
                  <a:solidFill>
                    <a:schemeClr val="bg1"/>
                  </a:solidFill>
                  <a:latin typeface="Candara"/>
                </a:rPr>
                <a:t>profil</a:t>
              </a:r>
              <a:r>
                <a:rPr lang="en-US" sz="1400" dirty="0">
                  <a:solidFill>
                    <a:schemeClr val="bg1"/>
                  </a:solidFill>
                  <a:latin typeface="Candara"/>
                </a:rPr>
                <a:t> </a:t>
              </a:r>
              <a:r>
                <a:rPr lang="en-US" sz="1400" dirty="0" err="1">
                  <a:solidFill>
                    <a:schemeClr val="bg1"/>
                  </a:solidFill>
                  <a:latin typeface="Candara"/>
                </a:rPr>
                <a:t>igrača</a:t>
              </a:r>
              <a:r>
                <a:rPr lang="en-US" sz="1400" dirty="0">
                  <a:solidFill>
                    <a:schemeClr val="bg1"/>
                  </a:solidFill>
                  <a:latin typeface="Candara"/>
                </a:rPr>
                <a:t> </a:t>
              </a:r>
              <a:endParaRPr lang="en-US" dirty="0">
                <a:solidFill>
                  <a:schemeClr val="bg1"/>
                </a:solidFill>
              </a:endParaRPr>
            </a:p>
          </p:txBody>
        </p:sp>
      </p:grpSp>
      <p:sp>
        <p:nvSpPr>
          <p:cNvPr id="74" name="Oval 73"/>
          <p:cNvSpPr>
            <a:spLocks noChangeAspect="1"/>
          </p:cNvSpPr>
          <p:nvPr/>
        </p:nvSpPr>
        <p:spPr>
          <a:xfrm>
            <a:off x="8429658" y="3421064"/>
            <a:ext cx="2743200" cy="2743200"/>
          </a:xfrm>
          <a:prstGeom prst="ellipse">
            <a:avLst/>
          </a:prstGeom>
          <a:solidFill>
            <a:srgbClr val="2C3749"/>
          </a:soli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a:off x="8827228" y="4518086"/>
            <a:ext cx="1828800" cy="892552"/>
            <a:chOff x="1619804" y="2992914"/>
            <a:chExt cx="1828800" cy="892552"/>
          </a:xfrm>
        </p:grpSpPr>
        <p:sp>
          <p:nvSpPr>
            <p:cNvPr id="80" name="TextBox 79"/>
            <p:cNvSpPr txBox="1"/>
            <p:nvPr/>
          </p:nvSpPr>
          <p:spPr>
            <a:xfrm>
              <a:off x="1619804" y="2992914"/>
              <a:ext cx="1828800" cy="369332"/>
            </a:xfrm>
            <a:prstGeom prst="rect">
              <a:avLst/>
            </a:prstGeom>
            <a:noFill/>
          </p:spPr>
          <p:txBody>
            <a:bodyPr wrap="square" lIns="91440" tIns="45720" rIns="91440" bIns="45720" rtlCol="0" anchor="t">
              <a:spAutoFit/>
            </a:bodyPr>
            <a:lstStyle/>
            <a:p>
              <a:pPr algn="ctr"/>
              <a:r>
                <a:rPr lang="en-US" b="1" dirty="0">
                  <a:solidFill>
                    <a:schemeClr val="bg1"/>
                  </a:solidFill>
                  <a:latin typeface="Candara"/>
                </a:rPr>
                <a:t>Veljko</a:t>
              </a:r>
            </a:p>
          </p:txBody>
        </p:sp>
        <p:sp>
          <p:nvSpPr>
            <p:cNvPr id="81" name="TextBox 80"/>
            <p:cNvSpPr txBox="1"/>
            <p:nvPr/>
          </p:nvSpPr>
          <p:spPr>
            <a:xfrm>
              <a:off x="1656568" y="3362246"/>
              <a:ext cx="1790941" cy="523220"/>
            </a:xfrm>
            <a:prstGeom prst="rect">
              <a:avLst/>
            </a:prstGeom>
            <a:noFill/>
          </p:spPr>
          <p:txBody>
            <a:bodyPr wrap="square" lIns="91440" tIns="45720" rIns="91440" bIns="45720" rtlCol="0" anchor="t">
              <a:spAutoFit/>
            </a:bodyPr>
            <a:lstStyle/>
            <a:p>
              <a:pPr algn="ctr"/>
              <a:r>
                <a:rPr lang="en-US" sz="1400" dirty="0" err="1">
                  <a:solidFill>
                    <a:schemeClr val="bg1"/>
                  </a:solidFill>
                  <a:latin typeface="Candara"/>
                </a:rPr>
                <a:t>Izazovi</a:t>
              </a:r>
              <a:r>
                <a:rPr lang="en-US" sz="1400" dirty="0">
                  <a:solidFill>
                    <a:schemeClr val="bg1"/>
                  </a:solidFill>
                  <a:latin typeface="Candara"/>
                </a:rPr>
                <a:t> </a:t>
              </a:r>
              <a:r>
                <a:rPr lang="en-US" sz="1400" dirty="0" err="1">
                  <a:solidFill>
                    <a:schemeClr val="bg1"/>
                  </a:solidFill>
                  <a:latin typeface="Candara"/>
                </a:rPr>
                <a:t>i</a:t>
              </a:r>
              <a:r>
                <a:rPr lang="en-US" sz="1400" dirty="0">
                  <a:solidFill>
                    <a:schemeClr val="bg1"/>
                  </a:solidFill>
                  <a:latin typeface="Candara"/>
                </a:rPr>
                <a:t> rad </a:t>
              </a:r>
              <a:r>
                <a:rPr lang="en-US" sz="1400" dirty="0" err="1">
                  <a:solidFill>
                    <a:schemeClr val="bg1"/>
                  </a:solidFill>
                  <a:latin typeface="Candara"/>
                </a:rPr>
                <a:t>moderatora</a:t>
              </a:r>
              <a:r>
                <a:rPr lang="en-US" sz="1400" dirty="0">
                  <a:solidFill>
                    <a:schemeClr val="bg1"/>
                  </a:solidFill>
                  <a:latin typeface="Candara"/>
                </a:rPr>
                <a:t> </a:t>
              </a:r>
              <a:r>
                <a:rPr lang="en-US" sz="1400" dirty="0" err="1">
                  <a:solidFill>
                    <a:schemeClr val="bg1"/>
                  </a:solidFill>
                  <a:latin typeface="Candara"/>
                </a:rPr>
                <a:t>i</a:t>
              </a:r>
              <a:r>
                <a:rPr lang="en-US" sz="1400" dirty="0">
                  <a:solidFill>
                    <a:schemeClr val="bg1"/>
                  </a:solidFill>
                  <a:latin typeface="Candara"/>
                </a:rPr>
                <a:t> </a:t>
              </a:r>
              <a:r>
                <a:rPr lang="en-US" sz="1400" dirty="0" err="1">
                  <a:solidFill>
                    <a:schemeClr val="bg1"/>
                  </a:solidFill>
                  <a:latin typeface="Candara"/>
                </a:rPr>
                <a:t>admina</a:t>
              </a:r>
              <a:endParaRPr lang="en-US" sz="1400" dirty="0">
                <a:solidFill>
                  <a:schemeClr val="bg1"/>
                </a:solidFill>
                <a:latin typeface="Candara"/>
              </a:endParaRPr>
            </a:p>
          </p:txBody>
        </p:sp>
      </p:grpSp>
      <p:grpSp>
        <p:nvGrpSpPr>
          <p:cNvPr id="4" name="Group 3"/>
          <p:cNvGrpSpPr/>
          <p:nvPr/>
        </p:nvGrpSpPr>
        <p:grpSpPr>
          <a:xfrm>
            <a:off x="3341511" y="258228"/>
            <a:ext cx="5508978" cy="954108"/>
            <a:chOff x="3341511" y="258228"/>
            <a:chExt cx="5508978" cy="954108"/>
          </a:xfrm>
        </p:grpSpPr>
        <p:sp>
          <p:nvSpPr>
            <p:cNvPr id="7" name="TextBox 6"/>
            <p:cNvSpPr txBox="1"/>
            <p:nvPr/>
          </p:nvSpPr>
          <p:spPr>
            <a:xfrm>
              <a:off x="3341511" y="258228"/>
              <a:ext cx="5508978" cy="769441"/>
            </a:xfrm>
            <a:prstGeom prst="rect">
              <a:avLst/>
            </a:prstGeom>
            <a:noFill/>
          </p:spPr>
          <p:txBody>
            <a:bodyPr wrap="square" lIns="91440" tIns="45720" rIns="91440" bIns="45720" rtlCol="0" anchor="t">
              <a:spAutoFit/>
            </a:bodyPr>
            <a:lstStyle/>
            <a:p>
              <a:pPr algn="ctr"/>
              <a:r>
                <a:rPr lang="en-US" sz="4400" b="1" dirty="0" err="1">
                  <a:solidFill>
                    <a:schemeClr val="bg1"/>
                  </a:solidFill>
                  <a:latin typeface="Candara"/>
                </a:rPr>
                <a:t>Raspodela</a:t>
              </a:r>
              <a:r>
                <a:rPr lang="en-US" sz="4400" b="1" dirty="0">
                  <a:solidFill>
                    <a:schemeClr val="bg1"/>
                  </a:solidFill>
                  <a:latin typeface="Candara"/>
                </a:rPr>
                <a:t> </a:t>
              </a:r>
              <a:r>
                <a:rPr lang="en-US" sz="4400" b="1" dirty="0" err="1">
                  <a:solidFill>
                    <a:schemeClr val="bg1"/>
                  </a:solidFill>
                  <a:latin typeface="Candara"/>
                </a:rPr>
                <a:t>posla</a:t>
              </a:r>
              <a:endParaRPr lang="en-US" dirty="0" err="1">
                <a:solidFill>
                  <a:schemeClr val="bg1"/>
                </a:solidFill>
              </a:endParaRPr>
            </a:p>
          </p:txBody>
        </p:sp>
        <p:sp>
          <p:nvSpPr>
            <p:cNvPr id="8" name="TextBox 7"/>
            <p:cNvSpPr txBox="1"/>
            <p:nvPr/>
          </p:nvSpPr>
          <p:spPr>
            <a:xfrm>
              <a:off x="4030132" y="843004"/>
              <a:ext cx="4143023" cy="369332"/>
            </a:xfrm>
            <a:prstGeom prst="rect">
              <a:avLst/>
            </a:prstGeom>
            <a:noFill/>
          </p:spPr>
          <p:txBody>
            <a:bodyPr wrap="square" lIns="91440" tIns="45720" rIns="91440" bIns="45720" rtlCol="0" anchor="t">
              <a:spAutoFit/>
            </a:bodyPr>
            <a:lstStyle/>
            <a:p>
              <a:pPr algn="ctr"/>
              <a:endParaRPr lang="en-US" dirty="0">
                <a:solidFill>
                  <a:schemeClr val="bg1">
                    <a:lumMod val="85000"/>
                  </a:schemeClr>
                </a:solidFill>
                <a:latin typeface="Candara" panose="020E0502030303020204" pitchFamily="34" charset="0"/>
              </a:endParaRPr>
            </a:p>
          </p:txBody>
        </p:sp>
      </p:grpSp>
      <p:grpSp>
        <p:nvGrpSpPr>
          <p:cNvPr id="11" name="Group 10"/>
          <p:cNvGrpSpPr/>
          <p:nvPr/>
        </p:nvGrpSpPr>
        <p:grpSpPr>
          <a:xfrm>
            <a:off x="4593576" y="3794943"/>
            <a:ext cx="514352" cy="514352"/>
            <a:chOff x="3878263" y="2220913"/>
            <a:chExt cx="547687" cy="547687"/>
          </a:xfrm>
          <a:solidFill>
            <a:schemeClr val="bg1"/>
          </a:solidFill>
          <a:effectLst>
            <a:outerShdw blurRad="50800" dist="38100" dir="2700000" algn="tl" rotWithShape="0">
              <a:prstClr val="black">
                <a:alpha val="40000"/>
              </a:prstClr>
            </a:outerShdw>
          </a:effectLst>
        </p:grpSpPr>
        <p:sp>
          <p:nvSpPr>
            <p:cNvPr id="12"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0" name="Group 19"/>
          <p:cNvGrpSpPr/>
          <p:nvPr/>
        </p:nvGrpSpPr>
        <p:grpSpPr>
          <a:xfrm>
            <a:off x="9607276" y="3746057"/>
            <a:ext cx="304371" cy="512235"/>
            <a:chOff x="533400" y="2800350"/>
            <a:chExt cx="325437" cy="547687"/>
          </a:xfrm>
          <a:solidFill>
            <a:schemeClr val="bg1"/>
          </a:solidFill>
          <a:effectLst>
            <a:outerShdw blurRad="50800" dist="38100" dir="2700000" algn="tl" rotWithShape="0">
              <a:prstClr val="black">
                <a:alpha val="40000"/>
              </a:prstClr>
            </a:outerShdw>
          </a:effectLst>
        </p:grpSpPr>
        <p:sp>
          <p:nvSpPr>
            <p:cNvPr id="21" name="Freeform 30"/>
            <p:cNvSpPr>
              <a:spLocks noEditPoints="1"/>
            </p:cNvSpPr>
            <p:nvPr/>
          </p:nvSpPr>
          <p:spPr bwMode="auto">
            <a:xfrm>
              <a:off x="533400" y="2800350"/>
              <a:ext cx="325437" cy="547687"/>
            </a:xfrm>
            <a:custGeom>
              <a:avLst/>
              <a:gdLst/>
              <a:ahLst/>
              <a:cxnLst>
                <a:cxn ang="0">
                  <a:pos x="104" y="0"/>
                </a:cxn>
                <a:cxn ang="0">
                  <a:pos x="18" y="0"/>
                </a:cxn>
                <a:cxn ang="0">
                  <a:pos x="0" y="17"/>
                </a:cxn>
                <a:cxn ang="0">
                  <a:pos x="0" y="189"/>
                </a:cxn>
                <a:cxn ang="0">
                  <a:pos x="18" y="206"/>
                </a:cxn>
                <a:cxn ang="0">
                  <a:pos x="104" y="206"/>
                </a:cxn>
                <a:cxn ang="0">
                  <a:pos x="122" y="189"/>
                </a:cxn>
                <a:cxn ang="0">
                  <a:pos x="122" y="17"/>
                </a:cxn>
                <a:cxn ang="0">
                  <a:pos x="104" y="0"/>
                </a:cxn>
                <a:cxn ang="0">
                  <a:pos x="47" y="12"/>
                </a:cxn>
                <a:cxn ang="0">
                  <a:pos x="75" y="12"/>
                </a:cxn>
                <a:cxn ang="0">
                  <a:pos x="77" y="15"/>
                </a:cxn>
                <a:cxn ang="0">
                  <a:pos x="75" y="18"/>
                </a:cxn>
                <a:cxn ang="0">
                  <a:pos x="47" y="18"/>
                </a:cxn>
                <a:cxn ang="0">
                  <a:pos x="45" y="15"/>
                </a:cxn>
                <a:cxn ang="0">
                  <a:pos x="47" y="12"/>
                </a:cxn>
                <a:cxn ang="0">
                  <a:pos x="61" y="203"/>
                </a:cxn>
                <a:cxn ang="0">
                  <a:pos x="53" y="196"/>
                </a:cxn>
                <a:cxn ang="0">
                  <a:pos x="61" y="188"/>
                </a:cxn>
                <a:cxn ang="0">
                  <a:pos x="69" y="196"/>
                </a:cxn>
                <a:cxn ang="0">
                  <a:pos x="61" y="203"/>
                </a:cxn>
                <a:cxn ang="0">
                  <a:pos x="109" y="181"/>
                </a:cxn>
                <a:cxn ang="0">
                  <a:pos x="13" y="181"/>
                </a:cxn>
                <a:cxn ang="0">
                  <a:pos x="13" y="25"/>
                </a:cxn>
                <a:cxn ang="0">
                  <a:pos x="109" y="25"/>
                </a:cxn>
                <a:cxn ang="0">
                  <a:pos x="109" y="181"/>
                </a:cxn>
              </a:cxnLst>
              <a:rect l="0" t="0" r="r" b="b"/>
              <a:pathLst>
                <a:path w="122" h="206">
                  <a:moveTo>
                    <a:pt x="104" y="0"/>
                  </a:moveTo>
                  <a:cubicBezTo>
                    <a:pt x="18" y="0"/>
                    <a:pt x="18" y="0"/>
                    <a:pt x="18" y="0"/>
                  </a:cubicBezTo>
                  <a:cubicBezTo>
                    <a:pt x="8" y="0"/>
                    <a:pt x="0" y="8"/>
                    <a:pt x="0" y="17"/>
                  </a:cubicBezTo>
                  <a:cubicBezTo>
                    <a:pt x="0" y="189"/>
                    <a:pt x="0" y="189"/>
                    <a:pt x="0" y="189"/>
                  </a:cubicBezTo>
                  <a:cubicBezTo>
                    <a:pt x="0" y="199"/>
                    <a:pt x="8" y="206"/>
                    <a:pt x="18" y="206"/>
                  </a:cubicBezTo>
                  <a:cubicBezTo>
                    <a:pt x="104" y="206"/>
                    <a:pt x="104" y="206"/>
                    <a:pt x="104" y="206"/>
                  </a:cubicBezTo>
                  <a:cubicBezTo>
                    <a:pt x="114" y="206"/>
                    <a:pt x="122" y="199"/>
                    <a:pt x="122" y="189"/>
                  </a:cubicBezTo>
                  <a:cubicBezTo>
                    <a:pt x="122" y="17"/>
                    <a:pt x="122" y="17"/>
                    <a:pt x="122" y="17"/>
                  </a:cubicBezTo>
                  <a:cubicBezTo>
                    <a:pt x="122" y="8"/>
                    <a:pt x="114" y="0"/>
                    <a:pt x="104" y="0"/>
                  </a:cubicBezTo>
                  <a:close/>
                  <a:moveTo>
                    <a:pt x="47" y="12"/>
                  </a:moveTo>
                  <a:cubicBezTo>
                    <a:pt x="75" y="12"/>
                    <a:pt x="75" y="12"/>
                    <a:pt x="75" y="12"/>
                  </a:cubicBezTo>
                  <a:cubicBezTo>
                    <a:pt x="76" y="12"/>
                    <a:pt x="77" y="14"/>
                    <a:pt x="77" y="15"/>
                  </a:cubicBezTo>
                  <a:cubicBezTo>
                    <a:pt x="77" y="17"/>
                    <a:pt x="76" y="18"/>
                    <a:pt x="75" y="18"/>
                  </a:cubicBezTo>
                  <a:cubicBezTo>
                    <a:pt x="47" y="18"/>
                    <a:pt x="47" y="18"/>
                    <a:pt x="47" y="18"/>
                  </a:cubicBezTo>
                  <a:cubicBezTo>
                    <a:pt x="46" y="18"/>
                    <a:pt x="45" y="17"/>
                    <a:pt x="45" y="15"/>
                  </a:cubicBezTo>
                  <a:cubicBezTo>
                    <a:pt x="45" y="14"/>
                    <a:pt x="46" y="12"/>
                    <a:pt x="47" y="12"/>
                  </a:cubicBezTo>
                  <a:close/>
                  <a:moveTo>
                    <a:pt x="61" y="203"/>
                  </a:moveTo>
                  <a:cubicBezTo>
                    <a:pt x="57" y="203"/>
                    <a:pt x="53" y="200"/>
                    <a:pt x="53" y="196"/>
                  </a:cubicBezTo>
                  <a:cubicBezTo>
                    <a:pt x="53" y="191"/>
                    <a:pt x="57" y="188"/>
                    <a:pt x="61" y="188"/>
                  </a:cubicBezTo>
                  <a:cubicBezTo>
                    <a:pt x="65" y="188"/>
                    <a:pt x="69" y="191"/>
                    <a:pt x="69" y="196"/>
                  </a:cubicBezTo>
                  <a:cubicBezTo>
                    <a:pt x="69" y="200"/>
                    <a:pt x="65" y="203"/>
                    <a:pt x="61" y="203"/>
                  </a:cubicBezTo>
                  <a:close/>
                  <a:moveTo>
                    <a:pt x="109" y="181"/>
                  </a:moveTo>
                  <a:cubicBezTo>
                    <a:pt x="13" y="181"/>
                    <a:pt x="13" y="181"/>
                    <a:pt x="13" y="181"/>
                  </a:cubicBezTo>
                  <a:cubicBezTo>
                    <a:pt x="13" y="25"/>
                    <a:pt x="13" y="25"/>
                    <a:pt x="13" y="25"/>
                  </a:cubicBezTo>
                  <a:cubicBezTo>
                    <a:pt x="109" y="25"/>
                    <a:pt x="109" y="25"/>
                    <a:pt x="109" y="25"/>
                  </a:cubicBezTo>
                  <a:lnTo>
                    <a:pt x="109" y="18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Rectangle 31"/>
            <p:cNvSpPr>
              <a:spLocks noChangeArrowheads="1"/>
            </p:cNvSpPr>
            <p:nvPr/>
          </p:nvSpPr>
          <p:spPr bwMode="auto">
            <a:xfrm>
              <a:off x="600075" y="3140075"/>
              <a:ext cx="42862" cy="1174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Rectangle 32"/>
            <p:cNvSpPr>
              <a:spLocks noChangeArrowheads="1"/>
            </p:cNvSpPr>
            <p:nvPr/>
          </p:nvSpPr>
          <p:spPr bwMode="auto">
            <a:xfrm>
              <a:off x="674687" y="3095625"/>
              <a:ext cx="42862" cy="16192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Rectangle 33"/>
            <p:cNvSpPr>
              <a:spLocks noChangeArrowheads="1"/>
            </p:cNvSpPr>
            <p:nvPr/>
          </p:nvSpPr>
          <p:spPr bwMode="auto">
            <a:xfrm>
              <a:off x="749300" y="3049587"/>
              <a:ext cx="42862" cy="20796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pic>
        <p:nvPicPr>
          <p:cNvPr id="45" name="Picture 44">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grpSp>
        <p:nvGrpSpPr>
          <p:cNvPr id="2" name="Group 75">
            <a:extLst>
              <a:ext uri="{FF2B5EF4-FFF2-40B4-BE49-F238E27FC236}">
                <a16:creationId xmlns:a16="http://schemas.microsoft.com/office/drawing/2014/main" id="{3FA5026C-E087-4D93-88A0-40547D03DBC9}"/>
              </a:ext>
            </a:extLst>
          </p:cNvPr>
          <p:cNvGrpSpPr/>
          <p:nvPr/>
        </p:nvGrpSpPr>
        <p:grpSpPr>
          <a:xfrm>
            <a:off x="7076289" y="2110777"/>
            <a:ext cx="519133" cy="651935"/>
            <a:chOff x="6743700" y="2347912"/>
            <a:chExt cx="273050" cy="342900"/>
          </a:xfrm>
          <a:solidFill>
            <a:schemeClr val="bg1"/>
          </a:solidFill>
          <a:effectLst>
            <a:outerShdw blurRad="50800" dist="38100" dir="2700000" algn="tl" rotWithShape="0">
              <a:prstClr val="black">
                <a:alpha val="40000"/>
              </a:prstClr>
            </a:outerShdw>
          </a:effectLst>
        </p:grpSpPr>
        <p:sp>
          <p:nvSpPr>
            <p:cNvPr id="52" name="Freeform 268">
              <a:extLst>
                <a:ext uri="{FF2B5EF4-FFF2-40B4-BE49-F238E27FC236}">
                  <a16:creationId xmlns:a16="http://schemas.microsoft.com/office/drawing/2014/main" id="{C17E86D4-2A35-4317-9983-8B662ACD3E89}"/>
                </a:ext>
              </a:extLst>
            </p:cNvPr>
            <p:cNvSpPr>
              <a:spLocks noEditPoints="1"/>
            </p:cNvSpPr>
            <p:nvPr/>
          </p:nvSpPr>
          <p:spPr bwMode="auto">
            <a:xfrm>
              <a:off x="6743700" y="2347912"/>
              <a:ext cx="273050" cy="342900"/>
            </a:xfrm>
            <a:custGeom>
              <a:avLst/>
              <a:gdLst/>
              <a:ahLst/>
              <a:cxnLst>
                <a:cxn ang="0">
                  <a:pos x="17" y="57"/>
                </a:cxn>
                <a:cxn ang="0">
                  <a:pos x="59" y="15"/>
                </a:cxn>
                <a:cxn ang="0">
                  <a:pos x="102" y="57"/>
                </a:cxn>
                <a:cxn ang="0">
                  <a:pos x="89" y="89"/>
                </a:cxn>
                <a:cxn ang="0">
                  <a:pos x="87" y="89"/>
                </a:cxn>
                <a:cxn ang="0">
                  <a:pos x="80" y="66"/>
                </a:cxn>
                <a:cxn ang="0">
                  <a:pos x="73" y="62"/>
                </a:cxn>
                <a:cxn ang="0">
                  <a:pos x="71" y="62"/>
                </a:cxn>
                <a:cxn ang="0">
                  <a:pos x="45" y="62"/>
                </a:cxn>
                <a:cxn ang="0">
                  <a:pos x="39" y="66"/>
                </a:cxn>
                <a:cxn ang="0">
                  <a:pos x="32" y="88"/>
                </a:cxn>
                <a:cxn ang="0">
                  <a:pos x="30" y="89"/>
                </a:cxn>
                <a:cxn ang="0">
                  <a:pos x="17" y="57"/>
                </a:cxn>
                <a:cxn ang="0">
                  <a:pos x="55" y="70"/>
                </a:cxn>
                <a:cxn ang="0">
                  <a:pos x="56" y="69"/>
                </a:cxn>
                <a:cxn ang="0">
                  <a:pos x="63" y="69"/>
                </a:cxn>
                <a:cxn ang="0">
                  <a:pos x="64" y="70"/>
                </a:cxn>
                <a:cxn ang="0">
                  <a:pos x="64" y="74"/>
                </a:cxn>
                <a:cxn ang="0">
                  <a:pos x="68" y="89"/>
                </a:cxn>
                <a:cxn ang="0">
                  <a:pos x="67" y="91"/>
                </a:cxn>
                <a:cxn ang="0">
                  <a:pos x="61" y="97"/>
                </a:cxn>
                <a:cxn ang="0">
                  <a:pos x="59" y="97"/>
                </a:cxn>
                <a:cxn ang="0">
                  <a:pos x="53" y="91"/>
                </a:cxn>
                <a:cxn ang="0">
                  <a:pos x="52" y="89"/>
                </a:cxn>
                <a:cxn ang="0">
                  <a:pos x="55" y="74"/>
                </a:cxn>
                <a:cxn ang="0">
                  <a:pos x="55" y="70"/>
                </a:cxn>
                <a:cxn ang="0">
                  <a:pos x="59" y="0"/>
                </a:cxn>
                <a:cxn ang="0">
                  <a:pos x="0" y="59"/>
                </a:cxn>
                <a:cxn ang="0">
                  <a:pos x="59" y="149"/>
                </a:cxn>
                <a:cxn ang="0">
                  <a:pos x="119" y="59"/>
                </a:cxn>
                <a:cxn ang="0">
                  <a:pos x="59" y="0"/>
                </a:cxn>
              </a:cxnLst>
              <a:rect l="0" t="0" r="r" b="b"/>
              <a:pathLst>
                <a:path w="119" h="149">
                  <a:moveTo>
                    <a:pt x="17" y="57"/>
                  </a:moveTo>
                  <a:cubicBezTo>
                    <a:pt x="17" y="34"/>
                    <a:pt x="36" y="15"/>
                    <a:pt x="59" y="15"/>
                  </a:cubicBezTo>
                  <a:cubicBezTo>
                    <a:pt x="83" y="15"/>
                    <a:pt x="102" y="34"/>
                    <a:pt x="102" y="57"/>
                  </a:cubicBezTo>
                  <a:cubicBezTo>
                    <a:pt x="102" y="70"/>
                    <a:pt x="97" y="81"/>
                    <a:pt x="89" y="89"/>
                  </a:cubicBezTo>
                  <a:cubicBezTo>
                    <a:pt x="89" y="89"/>
                    <a:pt x="88" y="89"/>
                    <a:pt x="87" y="89"/>
                  </a:cubicBezTo>
                  <a:cubicBezTo>
                    <a:pt x="80" y="66"/>
                    <a:pt x="80" y="66"/>
                    <a:pt x="80" y="66"/>
                  </a:cubicBezTo>
                  <a:cubicBezTo>
                    <a:pt x="79" y="64"/>
                    <a:pt x="76" y="62"/>
                    <a:pt x="73" y="62"/>
                  </a:cubicBezTo>
                  <a:cubicBezTo>
                    <a:pt x="72" y="62"/>
                    <a:pt x="72" y="62"/>
                    <a:pt x="71" y="62"/>
                  </a:cubicBezTo>
                  <a:cubicBezTo>
                    <a:pt x="45" y="62"/>
                    <a:pt x="45" y="62"/>
                    <a:pt x="45" y="62"/>
                  </a:cubicBezTo>
                  <a:cubicBezTo>
                    <a:pt x="42" y="62"/>
                    <a:pt x="40" y="64"/>
                    <a:pt x="39" y="66"/>
                  </a:cubicBezTo>
                  <a:cubicBezTo>
                    <a:pt x="32" y="88"/>
                    <a:pt x="32" y="88"/>
                    <a:pt x="32" y="88"/>
                  </a:cubicBezTo>
                  <a:cubicBezTo>
                    <a:pt x="31" y="89"/>
                    <a:pt x="30" y="89"/>
                    <a:pt x="30" y="89"/>
                  </a:cubicBezTo>
                  <a:cubicBezTo>
                    <a:pt x="22" y="81"/>
                    <a:pt x="17" y="70"/>
                    <a:pt x="17" y="57"/>
                  </a:cubicBezTo>
                  <a:moveTo>
                    <a:pt x="55" y="70"/>
                  </a:moveTo>
                  <a:cubicBezTo>
                    <a:pt x="55" y="69"/>
                    <a:pt x="55" y="69"/>
                    <a:pt x="56" y="69"/>
                  </a:cubicBezTo>
                  <a:cubicBezTo>
                    <a:pt x="63" y="69"/>
                    <a:pt x="63" y="69"/>
                    <a:pt x="63" y="69"/>
                  </a:cubicBezTo>
                  <a:cubicBezTo>
                    <a:pt x="64" y="69"/>
                    <a:pt x="65" y="69"/>
                    <a:pt x="64" y="70"/>
                  </a:cubicBezTo>
                  <a:cubicBezTo>
                    <a:pt x="64" y="70"/>
                    <a:pt x="64" y="73"/>
                    <a:pt x="64" y="74"/>
                  </a:cubicBezTo>
                  <a:cubicBezTo>
                    <a:pt x="65" y="77"/>
                    <a:pt x="68" y="89"/>
                    <a:pt x="68" y="89"/>
                  </a:cubicBezTo>
                  <a:cubicBezTo>
                    <a:pt x="68" y="90"/>
                    <a:pt x="67" y="91"/>
                    <a:pt x="67" y="91"/>
                  </a:cubicBezTo>
                  <a:cubicBezTo>
                    <a:pt x="61" y="97"/>
                    <a:pt x="61" y="97"/>
                    <a:pt x="61" y="97"/>
                  </a:cubicBezTo>
                  <a:cubicBezTo>
                    <a:pt x="60" y="97"/>
                    <a:pt x="59" y="97"/>
                    <a:pt x="59" y="97"/>
                  </a:cubicBezTo>
                  <a:cubicBezTo>
                    <a:pt x="53" y="91"/>
                    <a:pt x="53" y="91"/>
                    <a:pt x="53" y="91"/>
                  </a:cubicBezTo>
                  <a:cubicBezTo>
                    <a:pt x="52" y="91"/>
                    <a:pt x="52" y="90"/>
                    <a:pt x="52" y="89"/>
                  </a:cubicBezTo>
                  <a:cubicBezTo>
                    <a:pt x="52" y="89"/>
                    <a:pt x="54" y="77"/>
                    <a:pt x="55" y="74"/>
                  </a:cubicBezTo>
                  <a:cubicBezTo>
                    <a:pt x="55" y="73"/>
                    <a:pt x="55" y="70"/>
                    <a:pt x="55" y="70"/>
                  </a:cubicBezTo>
                  <a:moveTo>
                    <a:pt x="59" y="0"/>
                  </a:moveTo>
                  <a:cubicBezTo>
                    <a:pt x="27" y="0"/>
                    <a:pt x="0" y="26"/>
                    <a:pt x="0" y="59"/>
                  </a:cubicBezTo>
                  <a:cubicBezTo>
                    <a:pt x="0" y="92"/>
                    <a:pt x="53" y="149"/>
                    <a:pt x="59" y="149"/>
                  </a:cubicBezTo>
                  <a:cubicBezTo>
                    <a:pt x="66" y="149"/>
                    <a:pt x="119" y="92"/>
                    <a:pt x="119" y="59"/>
                  </a:cubicBezTo>
                  <a:cubicBezTo>
                    <a:pt x="119" y="26"/>
                    <a:pt x="92" y="0"/>
                    <a:pt x="59"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4" name="Oval 269">
              <a:extLst>
                <a:ext uri="{FF2B5EF4-FFF2-40B4-BE49-F238E27FC236}">
                  <a16:creationId xmlns:a16="http://schemas.microsoft.com/office/drawing/2014/main" id="{316F9F2D-DC30-4230-8B7B-283A0800E4B9}"/>
                </a:ext>
              </a:extLst>
            </p:cNvPr>
            <p:cNvSpPr>
              <a:spLocks noChangeArrowheads="1"/>
            </p:cNvSpPr>
            <p:nvPr/>
          </p:nvSpPr>
          <p:spPr bwMode="auto">
            <a:xfrm>
              <a:off x="6838950" y="2401887"/>
              <a:ext cx="80962"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78257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750"/>
                            </p:stCondLst>
                            <p:childTnLst>
                              <p:par>
                                <p:cTn id="9" presetID="53" presetClass="entr" presetSubtype="52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fltVal val="0"/>
                                          </p:val>
                                        </p:tav>
                                        <p:tav tm="100000">
                                          <p:val>
                                            <p:strVal val="#ppt_w"/>
                                          </p:val>
                                        </p:tav>
                                      </p:tavLst>
                                    </p:anim>
                                    <p:anim calcmode="lin" valueType="num">
                                      <p:cBhvr>
                                        <p:cTn id="12" dur="500" fill="hold"/>
                                        <p:tgtEl>
                                          <p:spTgt spid="46"/>
                                        </p:tgtEl>
                                        <p:attrNameLst>
                                          <p:attrName>ppt_h</p:attrName>
                                        </p:attrNameLst>
                                      </p:cBhvr>
                                      <p:tavLst>
                                        <p:tav tm="0">
                                          <p:val>
                                            <p:fltVal val="0"/>
                                          </p:val>
                                        </p:tav>
                                        <p:tav tm="100000">
                                          <p:val>
                                            <p:strVal val="#ppt_h"/>
                                          </p:val>
                                        </p:tav>
                                      </p:tavLst>
                                    </p:anim>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fltVal val="0.5"/>
                                          </p:val>
                                        </p:tav>
                                        <p:tav tm="100000">
                                          <p:val>
                                            <p:strVal val="#ppt_x"/>
                                          </p:val>
                                        </p:tav>
                                      </p:tavLst>
                                    </p:anim>
                                    <p:anim calcmode="lin" valueType="num">
                                      <p:cBhvr>
                                        <p:cTn id="15" dur="500" fill="hold"/>
                                        <p:tgtEl>
                                          <p:spTgt spid="46"/>
                                        </p:tgtEl>
                                        <p:attrNameLst>
                                          <p:attrName>ppt_y</p:attrName>
                                        </p:attrNameLst>
                                      </p:cBhvr>
                                      <p:tavLst>
                                        <p:tav tm="0">
                                          <p:val>
                                            <p:fltVal val="0.5"/>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500" fill="hold"/>
                                        <p:tgtEl>
                                          <p:spTgt spid="47"/>
                                        </p:tgtEl>
                                        <p:attrNameLst>
                                          <p:attrName>ppt_w</p:attrName>
                                        </p:attrNameLst>
                                      </p:cBhvr>
                                      <p:tavLst>
                                        <p:tav tm="0">
                                          <p:val>
                                            <p:fltVal val="0"/>
                                          </p:val>
                                        </p:tav>
                                        <p:tav tm="100000">
                                          <p:val>
                                            <p:strVal val="#ppt_w"/>
                                          </p:val>
                                        </p:tav>
                                      </p:tavLst>
                                    </p:anim>
                                    <p:anim calcmode="lin" valueType="num">
                                      <p:cBhvr>
                                        <p:cTn id="20" dur="500" fill="hold"/>
                                        <p:tgtEl>
                                          <p:spTgt spid="47"/>
                                        </p:tgtEl>
                                        <p:attrNameLst>
                                          <p:attrName>ppt_h</p:attrName>
                                        </p:attrNameLst>
                                      </p:cBhvr>
                                      <p:tavLst>
                                        <p:tav tm="0">
                                          <p:val>
                                            <p:fltVal val="0"/>
                                          </p:val>
                                        </p:tav>
                                        <p:tav tm="100000">
                                          <p:val>
                                            <p:strVal val="#ppt_h"/>
                                          </p:val>
                                        </p:tav>
                                      </p:tavLst>
                                    </p:anim>
                                    <p:animEffect transition="in" filter="fade">
                                      <p:cBhvr>
                                        <p:cTn id="21" dur="500"/>
                                        <p:tgtEl>
                                          <p:spTgt spid="47"/>
                                        </p:tgtEl>
                                      </p:cBhvr>
                                    </p:animEffect>
                                  </p:childTnLst>
                                </p:cTn>
                              </p:par>
                            </p:childTnLst>
                          </p:cTn>
                        </p:par>
                        <p:par>
                          <p:cTn id="22" fill="hold">
                            <p:stCondLst>
                              <p:cond delay="1750"/>
                            </p:stCondLst>
                            <p:childTnLst>
                              <p:par>
                                <p:cTn id="23" presetID="22" presetClass="entr" presetSubtype="1" fill="hold"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up)">
                                      <p:cBhvr>
                                        <p:cTn id="25" dur="750"/>
                                        <p:tgtEl>
                                          <p:spTgt spid="48"/>
                                        </p:tgtEl>
                                      </p:cBhvr>
                                    </p:animEffect>
                                  </p:childTnLst>
                                </p:cTn>
                              </p:par>
                            </p:childTnLst>
                          </p:cTn>
                        </p:par>
                        <p:par>
                          <p:cTn id="26" fill="hold">
                            <p:stCondLst>
                              <p:cond delay="2500"/>
                            </p:stCondLst>
                            <p:childTnLst>
                              <p:par>
                                <p:cTn id="27" presetID="53" presetClass="entr" presetSubtype="528"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fltVal val="0.5"/>
                                          </p:val>
                                        </p:tav>
                                        <p:tav tm="100000">
                                          <p:val>
                                            <p:strVal val="#ppt_x"/>
                                          </p:val>
                                        </p:tav>
                                      </p:tavLst>
                                    </p:anim>
                                    <p:anim calcmode="lin" valueType="num">
                                      <p:cBhvr>
                                        <p:cTn id="33" dur="500" fill="hold"/>
                                        <p:tgtEl>
                                          <p:spTgt spid="53"/>
                                        </p:tgtEl>
                                        <p:attrNameLst>
                                          <p:attrName>ppt_y</p:attrName>
                                        </p:attrNameLst>
                                      </p:cBhvr>
                                      <p:tavLst>
                                        <p:tav tm="0">
                                          <p:val>
                                            <p:fltVal val="0.5"/>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500" fill="hold"/>
                                        <p:tgtEl>
                                          <p:spTgt spid="11"/>
                                        </p:tgtEl>
                                        <p:attrNameLst>
                                          <p:attrName>ppt_w</p:attrName>
                                        </p:attrNameLst>
                                      </p:cBhvr>
                                      <p:tavLst>
                                        <p:tav tm="0">
                                          <p:val>
                                            <p:fltVal val="0"/>
                                          </p:val>
                                        </p:tav>
                                        <p:tav tm="100000">
                                          <p:val>
                                            <p:strVal val="#ppt_w"/>
                                          </p:val>
                                        </p:tav>
                                      </p:tavLst>
                                    </p:anim>
                                    <p:anim calcmode="lin" valueType="num">
                                      <p:cBhvr>
                                        <p:cTn id="38" dur="500" fill="hold"/>
                                        <p:tgtEl>
                                          <p:spTgt spid="11"/>
                                        </p:tgtEl>
                                        <p:attrNameLst>
                                          <p:attrName>ppt_h</p:attrName>
                                        </p:attrNameLst>
                                      </p:cBhvr>
                                      <p:tavLst>
                                        <p:tav tm="0">
                                          <p:val>
                                            <p:fltVal val="0"/>
                                          </p:val>
                                        </p:tav>
                                        <p:tav tm="100000">
                                          <p:val>
                                            <p:strVal val="#ppt_h"/>
                                          </p:val>
                                        </p:tav>
                                      </p:tavLst>
                                    </p:anim>
                                    <p:animEffect transition="in" filter="fade">
                                      <p:cBhvr>
                                        <p:cTn id="39" dur="500"/>
                                        <p:tgtEl>
                                          <p:spTgt spid="11"/>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750"/>
                                        <p:tgtEl>
                                          <p:spTgt spid="56"/>
                                        </p:tgtEl>
                                      </p:cBhvr>
                                    </p:animEffect>
                                  </p:childTnLst>
                                </p:cTn>
                              </p:par>
                            </p:childTnLst>
                          </p:cTn>
                        </p:par>
                        <p:par>
                          <p:cTn id="44" fill="hold">
                            <p:stCondLst>
                              <p:cond delay="4250"/>
                            </p:stCondLst>
                            <p:childTnLst>
                              <p:par>
                                <p:cTn id="45" presetID="53" presetClass="entr" presetSubtype="528"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500" fill="hold"/>
                                        <p:tgtEl>
                                          <p:spTgt spid="67"/>
                                        </p:tgtEl>
                                        <p:attrNameLst>
                                          <p:attrName>ppt_w</p:attrName>
                                        </p:attrNameLst>
                                      </p:cBhvr>
                                      <p:tavLst>
                                        <p:tav tm="0">
                                          <p:val>
                                            <p:fltVal val="0"/>
                                          </p:val>
                                        </p:tav>
                                        <p:tav tm="100000">
                                          <p:val>
                                            <p:strVal val="#ppt_w"/>
                                          </p:val>
                                        </p:tav>
                                      </p:tavLst>
                                    </p:anim>
                                    <p:anim calcmode="lin" valueType="num">
                                      <p:cBhvr>
                                        <p:cTn id="48" dur="500" fill="hold"/>
                                        <p:tgtEl>
                                          <p:spTgt spid="67"/>
                                        </p:tgtEl>
                                        <p:attrNameLst>
                                          <p:attrName>ppt_h</p:attrName>
                                        </p:attrNameLst>
                                      </p:cBhvr>
                                      <p:tavLst>
                                        <p:tav tm="0">
                                          <p:val>
                                            <p:fltVal val="0"/>
                                          </p:val>
                                        </p:tav>
                                        <p:tav tm="100000">
                                          <p:val>
                                            <p:strVal val="#ppt_h"/>
                                          </p:val>
                                        </p:tav>
                                      </p:tavLst>
                                    </p:anim>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fltVal val="0.5"/>
                                          </p:val>
                                        </p:tav>
                                        <p:tav tm="100000">
                                          <p:val>
                                            <p:strVal val="#ppt_x"/>
                                          </p:val>
                                        </p:tav>
                                      </p:tavLst>
                                    </p:anim>
                                    <p:anim calcmode="lin" valueType="num">
                                      <p:cBhvr>
                                        <p:cTn id="51" dur="500" fill="hold"/>
                                        <p:tgtEl>
                                          <p:spTgt spid="67"/>
                                        </p:tgtEl>
                                        <p:attrNameLst>
                                          <p:attrName>ppt_y</p:attrName>
                                        </p:attrNameLst>
                                      </p:cBhvr>
                                      <p:tavLst>
                                        <p:tav tm="0">
                                          <p:val>
                                            <p:fltVal val="0.5"/>
                                          </p:val>
                                        </p:tav>
                                        <p:tav tm="100000">
                                          <p:val>
                                            <p:strVal val="#ppt_y"/>
                                          </p:val>
                                        </p:tav>
                                      </p:tavLst>
                                    </p:anim>
                                  </p:childTnLst>
                                </p:cTn>
                              </p:par>
                            </p:childTnLst>
                          </p:cTn>
                        </p:par>
                        <p:par>
                          <p:cTn id="52" fill="hold">
                            <p:stCondLst>
                              <p:cond delay="4750"/>
                            </p:stCondLst>
                            <p:childTnLst>
                              <p:par>
                                <p:cTn id="53" presetID="22" presetClass="entr" presetSubtype="1" fill="hold"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wipe(up)">
                                      <p:cBhvr>
                                        <p:cTn id="55" dur="750"/>
                                        <p:tgtEl>
                                          <p:spTgt spid="69"/>
                                        </p:tgtEl>
                                      </p:cBhvr>
                                    </p:animEffect>
                                  </p:childTnLst>
                                </p:cTn>
                              </p:par>
                            </p:childTnLst>
                          </p:cTn>
                        </p:par>
                        <p:par>
                          <p:cTn id="56" fill="hold">
                            <p:stCondLst>
                              <p:cond delay="5500"/>
                            </p:stCondLst>
                            <p:childTnLst>
                              <p:par>
                                <p:cTn id="57" presetID="53" presetClass="entr" presetSubtype="528"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 calcmode="lin" valueType="num">
                                      <p:cBhvr>
                                        <p:cTn id="59" dur="500" fill="hold"/>
                                        <p:tgtEl>
                                          <p:spTgt spid="74"/>
                                        </p:tgtEl>
                                        <p:attrNameLst>
                                          <p:attrName>ppt_w</p:attrName>
                                        </p:attrNameLst>
                                      </p:cBhvr>
                                      <p:tavLst>
                                        <p:tav tm="0">
                                          <p:val>
                                            <p:fltVal val="0"/>
                                          </p:val>
                                        </p:tav>
                                        <p:tav tm="100000">
                                          <p:val>
                                            <p:strVal val="#ppt_w"/>
                                          </p:val>
                                        </p:tav>
                                      </p:tavLst>
                                    </p:anim>
                                    <p:anim calcmode="lin" valueType="num">
                                      <p:cBhvr>
                                        <p:cTn id="60" dur="500" fill="hold"/>
                                        <p:tgtEl>
                                          <p:spTgt spid="74"/>
                                        </p:tgtEl>
                                        <p:attrNameLst>
                                          <p:attrName>ppt_h</p:attrName>
                                        </p:attrNameLst>
                                      </p:cBhvr>
                                      <p:tavLst>
                                        <p:tav tm="0">
                                          <p:val>
                                            <p:fltVal val="0"/>
                                          </p:val>
                                        </p:tav>
                                        <p:tav tm="100000">
                                          <p:val>
                                            <p:strVal val="#ppt_h"/>
                                          </p:val>
                                        </p:tav>
                                      </p:tavLst>
                                    </p:anim>
                                    <p:animEffect transition="in" filter="fade">
                                      <p:cBhvr>
                                        <p:cTn id="61" dur="500"/>
                                        <p:tgtEl>
                                          <p:spTgt spid="74"/>
                                        </p:tgtEl>
                                      </p:cBhvr>
                                    </p:animEffect>
                                    <p:anim calcmode="lin" valueType="num">
                                      <p:cBhvr>
                                        <p:cTn id="62" dur="500" fill="hold"/>
                                        <p:tgtEl>
                                          <p:spTgt spid="74"/>
                                        </p:tgtEl>
                                        <p:attrNameLst>
                                          <p:attrName>ppt_x</p:attrName>
                                        </p:attrNameLst>
                                      </p:cBhvr>
                                      <p:tavLst>
                                        <p:tav tm="0">
                                          <p:val>
                                            <p:fltVal val="0.5"/>
                                          </p:val>
                                        </p:tav>
                                        <p:tav tm="100000">
                                          <p:val>
                                            <p:strVal val="#ppt_x"/>
                                          </p:val>
                                        </p:tav>
                                      </p:tavLst>
                                    </p:anim>
                                    <p:anim calcmode="lin" valueType="num">
                                      <p:cBhvr>
                                        <p:cTn id="63" dur="500" fill="hold"/>
                                        <p:tgtEl>
                                          <p:spTgt spid="74"/>
                                        </p:tgtEl>
                                        <p:attrNameLst>
                                          <p:attrName>ppt_y</p:attrName>
                                        </p:attrNameLst>
                                      </p:cBhvr>
                                      <p:tavLst>
                                        <p:tav tm="0">
                                          <p:val>
                                            <p:fltVal val="0.5"/>
                                          </p:val>
                                        </p:tav>
                                        <p:tav tm="100000">
                                          <p:val>
                                            <p:strVal val="#ppt_y"/>
                                          </p:val>
                                        </p:tav>
                                      </p:tavLst>
                                    </p:anim>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childTnLst>
                          </p:cTn>
                        </p:par>
                        <p:par>
                          <p:cTn id="70" fill="hold">
                            <p:stCondLst>
                              <p:cond delay="6500"/>
                            </p:stCondLst>
                            <p:childTnLst>
                              <p:par>
                                <p:cTn id="71" presetID="22" presetClass="entr" presetSubtype="1" fill="hold"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wipe(up)">
                                      <p:cBhvr>
                                        <p:cTn id="73" dur="750"/>
                                        <p:tgtEl>
                                          <p:spTgt spid="79"/>
                                        </p:tgtEl>
                                      </p:cBhvr>
                                    </p:animEffect>
                                  </p:childTnLst>
                                </p:cTn>
                              </p:par>
                            </p:childTnLst>
                          </p:cTn>
                        </p:par>
                        <p:par>
                          <p:cTn id="74" fill="hold">
                            <p:stCondLst>
                              <p:cond delay="7250"/>
                            </p:stCondLst>
                            <p:childTnLst>
                              <p:par>
                                <p:cTn id="75" presetID="53" presetClass="entr" presetSubtype="16" fill="hold" nodeType="afterEffect">
                                  <p:stCondLst>
                                    <p:cond delay="0"/>
                                  </p:stCondLst>
                                  <p:childTnLst>
                                    <p:set>
                                      <p:cBhvr>
                                        <p:cTn id="76" dur="1" fill="hold">
                                          <p:stCondLst>
                                            <p:cond delay="0"/>
                                          </p:stCondLst>
                                        </p:cTn>
                                        <p:tgtEl>
                                          <p:spTgt spid="2"/>
                                        </p:tgtEl>
                                        <p:attrNameLst>
                                          <p:attrName>style.visibility</p:attrName>
                                        </p:attrNameLst>
                                      </p:cBhvr>
                                      <p:to>
                                        <p:strVal val="visible"/>
                                      </p:to>
                                    </p:set>
                                    <p:anim calcmode="lin" valueType="num">
                                      <p:cBhvr>
                                        <p:cTn id="77" dur="500" fill="hold"/>
                                        <p:tgtEl>
                                          <p:spTgt spid="2"/>
                                        </p:tgtEl>
                                        <p:attrNameLst>
                                          <p:attrName>ppt_w</p:attrName>
                                        </p:attrNameLst>
                                      </p:cBhvr>
                                      <p:tavLst>
                                        <p:tav tm="0">
                                          <p:val>
                                            <p:fltVal val="0"/>
                                          </p:val>
                                        </p:tav>
                                        <p:tav tm="100000">
                                          <p:val>
                                            <p:strVal val="#ppt_w"/>
                                          </p:val>
                                        </p:tav>
                                      </p:tavLst>
                                    </p:anim>
                                    <p:anim calcmode="lin" valueType="num">
                                      <p:cBhvr>
                                        <p:cTn id="78" dur="500" fill="hold"/>
                                        <p:tgtEl>
                                          <p:spTgt spid="2"/>
                                        </p:tgtEl>
                                        <p:attrNameLst>
                                          <p:attrName>ppt_h</p:attrName>
                                        </p:attrNameLst>
                                      </p:cBhvr>
                                      <p:tavLst>
                                        <p:tav tm="0">
                                          <p:val>
                                            <p:fltVal val="0"/>
                                          </p:val>
                                        </p:tav>
                                        <p:tav tm="100000">
                                          <p:val>
                                            <p:strVal val="#ppt_h"/>
                                          </p:val>
                                        </p:tav>
                                      </p:tavLst>
                                    </p:anim>
                                    <p:animEffect transition="in" filter="fade">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3" grpId="0" animBg="1"/>
      <p:bldP spid="67" grpId="0" animBg="1"/>
      <p:bldP spid="7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4316</Words>
  <Application>Microsoft Office PowerPoint</Application>
  <PresentationFormat>Widescreen</PresentationFormat>
  <Paragraphs>391</Paragraphs>
  <Slides>21</Slides>
  <Notes>2</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SET 33</vt:lpstr>
      <vt:lpstr>Transition &amp; Animation Tips</vt:lpstr>
      <vt:lpstr>Please Support SageFox Free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Андреј Јаковљевић</cp:lastModifiedBy>
  <cp:revision>560</cp:revision>
  <dcterms:created xsi:type="dcterms:W3CDTF">2016-09-28T22:08:47Z</dcterms:created>
  <dcterms:modified xsi:type="dcterms:W3CDTF">2021-06-16T22:22:19Z</dcterms:modified>
</cp:coreProperties>
</file>